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60" r:id="rId2"/>
    <p:sldId id="261" r:id="rId3"/>
    <p:sldId id="262" r:id="rId4"/>
    <p:sldId id="256" r:id="rId5"/>
    <p:sldId id="263" r:id="rId6"/>
    <p:sldId id="257" r:id="rId7"/>
    <p:sldId id="258" r:id="rId8"/>
    <p:sldId id="259"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diagrams/_rels/data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diagrams/_rels/data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4" Type="http://schemas.openxmlformats.org/officeDocument/2006/relationships/image" Target="../media/image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diagrams/_rels/drawing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diagrams/_rels/drawing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4"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F191CD-7127-C74B-86ED-6F98160CA347}" type="doc">
      <dgm:prSet loTypeId="urn:microsoft.com/office/officeart/2005/8/layout/cycle1" loCatId="" qsTypeId="urn:microsoft.com/office/officeart/2005/8/quickstyle/simple4" qsCatId="simple" csTypeId="urn:microsoft.com/office/officeart/2005/8/colors/accent1_2" csCatId="accent1" phldr="1"/>
      <dgm:spPr/>
      <dgm:t>
        <a:bodyPr/>
        <a:lstStyle/>
        <a:p>
          <a:endParaRPr lang="en-US"/>
        </a:p>
      </dgm:t>
    </dgm:pt>
    <dgm:pt modelId="{EBBAC4A4-5635-1B44-8DEA-95643855DDEE}">
      <dgm:prSet phldrT="[Text]"/>
      <dgm:spPr>
        <a:blipFill rotWithShape="0">
          <a:blip xmlns:r="http://schemas.openxmlformats.org/officeDocument/2006/relationships" r:embed="rId1"/>
          <a:stretch>
            <a:fillRect/>
          </a:stretch>
        </a:blipFill>
      </dgm:spPr>
      <dgm:t>
        <a:bodyPr/>
        <a:lstStyle/>
        <a:p>
          <a:r>
            <a:rPr lang="en-US" dirty="0"/>
            <a:t>Ext Family</a:t>
          </a:r>
        </a:p>
      </dgm:t>
    </dgm:pt>
    <dgm:pt modelId="{0BF0D1D5-DF16-AD41-972C-D6FBF6531FBF}" type="parTrans" cxnId="{5D48C893-C354-E343-826C-8D59F7D4A2E8}">
      <dgm:prSet/>
      <dgm:spPr/>
      <dgm:t>
        <a:bodyPr/>
        <a:lstStyle/>
        <a:p>
          <a:endParaRPr lang="en-US"/>
        </a:p>
      </dgm:t>
    </dgm:pt>
    <dgm:pt modelId="{EB5CE24A-1966-8947-9838-1788AB4DD2C0}" type="sibTrans" cxnId="{5D48C893-C354-E343-826C-8D59F7D4A2E8}">
      <dgm:prSet/>
      <dgm:spPr/>
      <dgm:t>
        <a:bodyPr/>
        <a:lstStyle/>
        <a:p>
          <a:endParaRPr lang="en-US"/>
        </a:p>
      </dgm:t>
    </dgm:pt>
    <dgm:pt modelId="{9A91D05E-BB3F-DC47-9DE8-FE7E77C8EA2E}">
      <dgm:prSet phldrT="[Text]"/>
      <dgm:spPr>
        <a:blipFill rotWithShape="0">
          <a:blip xmlns:r="http://schemas.openxmlformats.org/officeDocument/2006/relationships" r:embed="rId2"/>
          <a:stretch>
            <a:fillRect/>
          </a:stretch>
        </a:blipFill>
      </dgm:spPr>
      <dgm:t>
        <a:bodyPr/>
        <a:lstStyle/>
        <a:p>
          <a:r>
            <a:rPr lang="en-US" dirty="0"/>
            <a:t>Office</a:t>
          </a:r>
        </a:p>
      </dgm:t>
    </dgm:pt>
    <dgm:pt modelId="{C7C96267-B0F2-A244-907B-4FA631461D6D}" type="parTrans" cxnId="{A941F3EF-5AA5-C845-8323-6240AF50E1B3}">
      <dgm:prSet/>
      <dgm:spPr/>
      <dgm:t>
        <a:bodyPr/>
        <a:lstStyle/>
        <a:p>
          <a:endParaRPr lang="en-US"/>
        </a:p>
      </dgm:t>
    </dgm:pt>
    <dgm:pt modelId="{84A2F7C3-4E29-4A47-A0E7-3DD90F511782}" type="sibTrans" cxnId="{A941F3EF-5AA5-C845-8323-6240AF50E1B3}">
      <dgm:prSet/>
      <dgm:spPr/>
      <dgm:t>
        <a:bodyPr/>
        <a:lstStyle/>
        <a:p>
          <a:endParaRPr lang="en-US"/>
        </a:p>
      </dgm:t>
    </dgm:pt>
    <dgm:pt modelId="{7D71ED74-6ECE-B84A-B62D-0BAFE7821570}">
      <dgm:prSet phldrT="[Text]"/>
      <dgm:spPr>
        <a:blipFill rotWithShape="0">
          <a:blip xmlns:r="http://schemas.openxmlformats.org/officeDocument/2006/relationships" r:embed="rId3"/>
          <a:stretch>
            <a:fillRect/>
          </a:stretch>
        </a:blipFill>
        <a:ln>
          <a:noFill/>
        </a:ln>
      </dgm:spPr>
      <dgm:t>
        <a:bodyPr/>
        <a:lstStyle/>
        <a:p>
          <a:r>
            <a:rPr lang="en-US" strike="noStrike" dirty="0"/>
            <a:t>Quality</a:t>
          </a:r>
        </a:p>
        <a:p>
          <a:r>
            <a:rPr lang="en-US" strike="noStrike" dirty="0"/>
            <a:t> Time</a:t>
          </a:r>
        </a:p>
      </dgm:t>
    </dgm:pt>
    <dgm:pt modelId="{11F4DF09-0571-5644-AD89-4A9ABB06460A}" type="parTrans" cxnId="{B5A0B0DC-708F-DB49-8A97-BE762A774EC5}">
      <dgm:prSet/>
      <dgm:spPr/>
      <dgm:t>
        <a:bodyPr/>
        <a:lstStyle/>
        <a:p>
          <a:endParaRPr lang="en-US"/>
        </a:p>
      </dgm:t>
    </dgm:pt>
    <dgm:pt modelId="{C86A664D-1428-724D-A6AE-9E1AD0224A69}" type="sibTrans" cxnId="{B5A0B0DC-708F-DB49-8A97-BE762A774EC5}">
      <dgm:prSet/>
      <dgm:spPr/>
      <dgm:t>
        <a:bodyPr/>
        <a:lstStyle/>
        <a:p>
          <a:endParaRPr lang="en-US"/>
        </a:p>
      </dgm:t>
    </dgm:pt>
    <dgm:pt modelId="{8B1FA40B-0A0C-3647-B8F6-BE9C8AB819E7}">
      <dgm:prSet phldrT="[Text]"/>
      <dgm:spPr>
        <a:blipFill rotWithShape="0">
          <a:blip xmlns:r="http://schemas.openxmlformats.org/officeDocument/2006/relationships" r:embed="rId4"/>
          <a:stretch>
            <a:fillRect/>
          </a:stretch>
        </a:blipFill>
      </dgm:spPr>
      <dgm:t>
        <a:bodyPr/>
        <a:lstStyle/>
        <a:p>
          <a:r>
            <a:rPr lang="en-US" strike="sngStrike" dirty="0"/>
            <a:t>Discretionary</a:t>
          </a:r>
          <a:r>
            <a:rPr lang="en-US" dirty="0"/>
            <a:t> </a:t>
          </a:r>
          <a:r>
            <a:rPr lang="en-US" strike="sngStrike" dirty="0"/>
            <a:t>Time</a:t>
          </a:r>
          <a:endParaRPr lang="en-US" dirty="0"/>
        </a:p>
      </dgm:t>
    </dgm:pt>
    <dgm:pt modelId="{43E8EA25-2125-2443-8B14-50F4828CF76A}" type="parTrans" cxnId="{A4DA6136-0658-8C40-A309-27985D6BAD7F}">
      <dgm:prSet/>
      <dgm:spPr/>
      <dgm:t>
        <a:bodyPr/>
        <a:lstStyle/>
        <a:p>
          <a:endParaRPr lang="en-US"/>
        </a:p>
      </dgm:t>
    </dgm:pt>
    <dgm:pt modelId="{3F2CAA4A-7796-5A40-99D3-E7FDC135BBB4}" type="sibTrans" cxnId="{A4DA6136-0658-8C40-A309-27985D6BAD7F}">
      <dgm:prSet/>
      <dgm:spPr/>
      <dgm:t>
        <a:bodyPr/>
        <a:lstStyle/>
        <a:p>
          <a:endParaRPr lang="en-US"/>
        </a:p>
      </dgm:t>
    </dgm:pt>
    <dgm:pt modelId="{5E516B18-B140-0E4E-A111-D37FB4D5D80C}">
      <dgm:prSet phldrT="[Text]"/>
      <dgm:spPr>
        <a:blipFill rotWithShape="0">
          <a:blip xmlns:r="http://schemas.openxmlformats.org/officeDocument/2006/relationships" r:embed="rId5"/>
          <a:stretch>
            <a:fillRect/>
          </a:stretch>
        </a:blipFill>
      </dgm:spPr>
      <dgm:t>
        <a:bodyPr/>
        <a:lstStyle/>
        <a:p>
          <a:r>
            <a:rPr lang="en-US" dirty="0"/>
            <a:t>Temple</a:t>
          </a:r>
        </a:p>
      </dgm:t>
    </dgm:pt>
    <dgm:pt modelId="{FFFCB4FC-2A1F-2E4C-AEDA-61412255F12A}" type="parTrans" cxnId="{3D9F94C1-1DBA-FF49-9A30-8B199AA71F2E}">
      <dgm:prSet/>
      <dgm:spPr/>
      <dgm:t>
        <a:bodyPr/>
        <a:lstStyle/>
        <a:p>
          <a:endParaRPr lang="en-US"/>
        </a:p>
      </dgm:t>
    </dgm:pt>
    <dgm:pt modelId="{FF1E4ACE-54DF-C349-876E-A227A3599AF0}" type="sibTrans" cxnId="{3D9F94C1-1DBA-FF49-9A30-8B199AA71F2E}">
      <dgm:prSet/>
      <dgm:spPr/>
      <dgm:t>
        <a:bodyPr/>
        <a:lstStyle/>
        <a:p>
          <a:endParaRPr lang="en-US"/>
        </a:p>
      </dgm:t>
    </dgm:pt>
    <dgm:pt modelId="{01E683AB-9EE5-3141-B347-541E8B23FAA7}" type="pres">
      <dgm:prSet presAssocID="{9BF191CD-7127-C74B-86ED-6F98160CA347}" presName="cycle" presStyleCnt="0">
        <dgm:presLayoutVars>
          <dgm:dir/>
          <dgm:resizeHandles val="exact"/>
        </dgm:presLayoutVars>
      </dgm:prSet>
      <dgm:spPr/>
    </dgm:pt>
    <dgm:pt modelId="{75FDE6FC-6A07-9C4A-A063-81C1A0348404}" type="pres">
      <dgm:prSet presAssocID="{EBBAC4A4-5635-1B44-8DEA-95643855DDEE}" presName="dummy" presStyleCnt="0"/>
      <dgm:spPr/>
    </dgm:pt>
    <dgm:pt modelId="{700BBFC4-5DBB-494D-AF5D-73FDD20D8F80}" type="pres">
      <dgm:prSet presAssocID="{EBBAC4A4-5635-1B44-8DEA-95643855DDEE}" presName="node" presStyleLbl="revTx" presStyleIdx="0" presStyleCnt="5">
        <dgm:presLayoutVars>
          <dgm:bulletEnabled val="1"/>
        </dgm:presLayoutVars>
      </dgm:prSet>
      <dgm:spPr/>
    </dgm:pt>
    <dgm:pt modelId="{4E390E8E-264F-5244-B75F-705F8D40A873}" type="pres">
      <dgm:prSet presAssocID="{EB5CE24A-1966-8947-9838-1788AB4DD2C0}" presName="sibTrans" presStyleLbl="node1" presStyleIdx="0" presStyleCnt="5"/>
      <dgm:spPr/>
    </dgm:pt>
    <dgm:pt modelId="{7F38021D-CD3C-5646-B63E-282642CCDB9F}" type="pres">
      <dgm:prSet presAssocID="{9A91D05E-BB3F-DC47-9DE8-FE7E77C8EA2E}" presName="dummy" presStyleCnt="0"/>
      <dgm:spPr/>
    </dgm:pt>
    <dgm:pt modelId="{74FFB55E-8836-7C4F-91D3-F37756D9A0AA}" type="pres">
      <dgm:prSet presAssocID="{9A91D05E-BB3F-DC47-9DE8-FE7E77C8EA2E}" presName="node" presStyleLbl="revTx" presStyleIdx="1" presStyleCnt="5">
        <dgm:presLayoutVars>
          <dgm:bulletEnabled val="1"/>
        </dgm:presLayoutVars>
      </dgm:prSet>
      <dgm:spPr/>
    </dgm:pt>
    <dgm:pt modelId="{2BB0B3B5-CFAF-B04F-8F4A-C439F1C65D14}" type="pres">
      <dgm:prSet presAssocID="{84A2F7C3-4E29-4A47-A0E7-3DD90F511782}" presName="sibTrans" presStyleLbl="node1" presStyleIdx="1" presStyleCnt="5"/>
      <dgm:spPr/>
    </dgm:pt>
    <dgm:pt modelId="{E83075B9-7563-A941-8E43-253C41588AA2}" type="pres">
      <dgm:prSet presAssocID="{7D71ED74-6ECE-B84A-B62D-0BAFE7821570}" presName="dummy" presStyleCnt="0"/>
      <dgm:spPr/>
    </dgm:pt>
    <dgm:pt modelId="{0FB70039-4F3F-9543-9E34-4622A756E112}" type="pres">
      <dgm:prSet presAssocID="{7D71ED74-6ECE-B84A-B62D-0BAFE7821570}" presName="node" presStyleLbl="revTx" presStyleIdx="2" presStyleCnt="5" custRadScaleRad="100154" custRadScaleInc="2686">
        <dgm:presLayoutVars>
          <dgm:bulletEnabled val="1"/>
        </dgm:presLayoutVars>
      </dgm:prSet>
      <dgm:spPr/>
    </dgm:pt>
    <dgm:pt modelId="{E2B05A25-AFF1-5740-BFF9-27822458830A}" type="pres">
      <dgm:prSet presAssocID="{C86A664D-1428-724D-A6AE-9E1AD0224A69}" presName="sibTrans" presStyleLbl="node1" presStyleIdx="2" presStyleCnt="5"/>
      <dgm:spPr/>
    </dgm:pt>
    <dgm:pt modelId="{EB73326A-85C8-3346-B568-4698D63048A9}" type="pres">
      <dgm:prSet presAssocID="{8B1FA40B-0A0C-3647-B8F6-BE9C8AB819E7}" presName="dummy" presStyleCnt="0"/>
      <dgm:spPr/>
    </dgm:pt>
    <dgm:pt modelId="{765B8607-7167-0346-987F-9E7C8CAE7589}" type="pres">
      <dgm:prSet presAssocID="{8B1FA40B-0A0C-3647-B8F6-BE9C8AB819E7}" presName="node" presStyleLbl="revTx" presStyleIdx="3" presStyleCnt="5" custRadScaleRad="95289" custRadScaleInc="-214">
        <dgm:presLayoutVars>
          <dgm:bulletEnabled val="1"/>
        </dgm:presLayoutVars>
      </dgm:prSet>
      <dgm:spPr/>
    </dgm:pt>
    <dgm:pt modelId="{F0C39601-03E1-4A4B-87CB-36DC66A81609}" type="pres">
      <dgm:prSet presAssocID="{3F2CAA4A-7796-5A40-99D3-E7FDC135BBB4}" presName="sibTrans" presStyleLbl="node1" presStyleIdx="3" presStyleCnt="5"/>
      <dgm:spPr/>
    </dgm:pt>
    <dgm:pt modelId="{69D452AB-46FE-1149-98B5-7166DDD266D9}" type="pres">
      <dgm:prSet presAssocID="{5E516B18-B140-0E4E-A111-D37FB4D5D80C}" presName="dummy" presStyleCnt="0"/>
      <dgm:spPr/>
    </dgm:pt>
    <dgm:pt modelId="{FBA5A293-E23B-2B43-A10C-70F68E40BF57}" type="pres">
      <dgm:prSet presAssocID="{5E516B18-B140-0E4E-A111-D37FB4D5D80C}" presName="node" presStyleLbl="revTx" presStyleIdx="4" presStyleCnt="5">
        <dgm:presLayoutVars>
          <dgm:bulletEnabled val="1"/>
        </dgm:presLayoutVars>
      </dgm:prSet>
      <dgm:spPr/>
    </dgm:pt>
    <dgm:pt modelId="{FFC7C5B1-ABA7-C944-ABAE-96CC6D9F447B}" type="pres">
      <dgm:prSet presAssocID="{FF1E4ACE-54DF-C349-876E-A227A3599AF0}" presName="sibTrans" presStyleLbl="node1" presStyleIdx="4" presStyleCnt="5"/>
      <dgm:spPr/>
    </dgm:pt>
  </dgm:ptLst>
  <dgm:cxnLst>
    <dgm:cxn modelId="{C23BDF0D-DA39-3947-B1A0-5DC66EABC719}" type="presOf" srcId="{EB5CE24A-1966-8947-9838-1788AB4DD2C0}" destId="{4E390E8E-264F-5244-B75F-705F8D40A873}" srcOrd="0" destOrd="0" presId="urn:microsoft.com/office/officeart/2005/8/layout/cycle1"/>
    <dgm:cxn modelId="{A4DA6136-0658-8C40-A309-27985D6BAD7F}" srcId="{9BF191CD-7127-C74B-86ED-6F98160CA347}" destId="{8B1FA40B-0A0C-3647-B8F6-BE9C8AB819E7}" srcOrd="3" destOrd="0" parTransId="{43E8EA25-2125-2443-8B14-50F4828CF76A}" sibTransId="{3F2CAA4A-7796-5A40-99D3-E7FDC135BBB4}"/>
    <dgm:cxn modelId="{B824565D-B8C1-E942-A292-2EB048BEDEB7}" type="presOf" srcId="{C86A664D-1428-724D-A6AE-9E1AD0224A69}" destId="{E2B05A25-AFF1-5740-BFF9-27822458830A}" srcOrd="0" destOrd="0" presId="urn:microsoft.com/office/officeart/2005/8/layout/cycle1"/>
    <dgm:cxn modelId="{D8147365-B99F-F940-9918-F1B6C1577B76}" type="presOf" srcId="{9BF191CD-7127-C74B-86ED-6F98160CA347}" destId="{01E683AB-9EE5-3141-B347-541E8B23FAA7}" srcOrd="0" destOrd="0" presId="urn:microsoft.com/office/officeart/2005/8/layout/cycle1"/>
    <dgm:cxn modelId="{7849B774-2EFB-444A-A581-1A41F9685CB4}" type="presOf" srcId="{7D71ED74-6ECE-B84A-B62D-0BAFE7821570}" destId="{0FB70039-4F3F-9543-9E34-4622A756E112}" srcOrd="0" destOrd="0" presId="urn:microsoft.com/office/officeart/2005/8/layout/cycle1"/>
    <dgm:cxn modelId="{5D48C893-C354-E343-826C-8D59F7D4A2E8}" srcId="{9BF191CD-7127-C74B-86ED-6F98160CA347}" destId="{EBBAC4A4-5635-1B44-8DEA-95643855DDEE}" srcOrd="0" destOrd="0" parTransId="{0BF0D1D5-DF16-AD41-972C-D6FBF6531FBF}" sibTransId="{EB5CE24A-1966-8947-9838-1788AB4DD2C0}"/>
    <dgm:cxn modelId="{467DAEA6-B540-A748-8C9E-B94979A8528B}" type="presOf" srcId="{9A91D05E-BB3F-DC47-9DE8-FE7E77C8EA2E}" destId="{74FFB55E-8836-7C4F-91D3-F37756D9A0AA}" srcOrd="0" destOrd="0" presId="urn:microsoft.com/office/officeart/2005/8/layout/cycle1"/>
    <dgm:cxn modelId="{054134B0-D4C2-114E-AA64-AF1E4BB6F869}" type="presOf" srcId="{EBBAC4A4-5635-1B44-8DEA-95643855DDEE}" destId="{700BBFC4-5DBB-494D-AF5D-73FDD20D8F80}" srcOrd="0" destOrd="0" presId="urn:microsoft.com/office/officeart/2005/8/layout/cycle1"/>
    <dgm:cxn modelId="{B6515DB5-4123-484D-84D5-969F96948C95}" type="presOf" srcId="{3F2CAA4A-7796-5A40-99D3-E7FDC135BBB4}" destId="{F0C39601-03E1-4A4B-87CB-36DC66A81609}" srcOrd="0" destOrd="0" presId="urn:microsoft.com/office/officeart/2005/8/layout/cycle1"/>
    <dgm:cxn modelId="{3D9F94C1-1DBA-FF49-9A30-8B199AA71F2E}" srcId="{9BF191CD-7127-C74B-86ED-6F98160CA347}" destId="{5E516B18-B140-0E4E-A111-D37FB4D5D80C}" srcOrd="4" destOrd="0" parTransId="{FFFCB4FC-2A1F-2E4C-AEDA-61412255F12A}" sibTransId="{FF1E4ACE-54DF-C349-876E-A227A3599AF0}"/>
    <dgm:cxn modelId="{19B2DBC7-1409-504A-93F2-82A627AB4099}" type="presOf" srcId="{8B1FA40B-0A0C-3647-B8F6-BE9C8AB819E7}" destId="{765B8607-7167-0346-987F-9E7C8CAE7589}" srcOrd="0" destOrd="0" presId="urn:microsoft.com/office/officeart/2005/8/layout/cycle1"/>
    <dgm:cxn modelId="{3D0B6DD1-4DAA-0148-A39F-DDEDEDEE619A}" type="presOf" srcId="{84A2F7C3-4E29-4A47-A0E7-3DD90F511782}" destId="{2BB0B3B5-CFAF-B04F-8F4A-C439F1C65D14}" srcOrd="0" destOrd="0" presId="urn:microsoft.com/office/officeart/2005/8/layout/cycle1"/>
    <dgm:cxn modelId="{EB3EB8D6-9646-E34D-A82D-112B36DF0489}" type="presOf" srcId="{5E516B18-B140-0E4E-A111-D37FB4D5D80C}" destId="{FBA5A293-E23B-2B43-A10C-70F68E40BF57}" srcOrd="0" destOrd="0" presId="urn:microsoft.com/office/officeart/2005/8/layout/cycle1"/>
    <dgm:cxn modelId="{B5A0B0DC-708F-DB49-8A97-BE762A774EC5}" srcId="{9BF191CD-7127-C74B-86ED-6F98160CA347}" destId="{7D71ED74-6ECE-B84A-B62D-0BAFE7821570}" srcOrd="2" destOrd="0" parTransId="{11F4DF09-0571-5644-AD89-4A9ABB06460A}" sibTransId="{C86A664D-1428-724D-A6AE-9E1AD0224A69}"/>
    <dgm:cxn modelId="{A941F3EF-5AA5-C845-8323-6240AF50E1B3}" srcId="{9BF191CD-7127-C74B-86ED-6F98160CA347}" destId="{9A91D05E-BB3F-DC47-9DE8-FE7E77C8EA2E}" srcOrd="1" destOrd="0" parTransId="{C7C96267-B0F2-A244-907B-4FA631461D6D}" sibTransId="{84A2F7C3-4E29-4A47-A0E7-3DD90F511782}"/>
    <dgm:cxn modelId="{7F624DF6-89CE-BD4E-A151-2B65FF221C99}" type="presOf" srcId="{FF1E4ACE-54DF-C349-876E-A227A3599AF0}" destId="{FFC7C5B1-ABA7-C944-ABAE-96CC6D9F447B}" srcOrd="0" destOrd="0" presId="urn:microsoft.com/office/officeart/2005/8/layout/cycle1"/>
    <dgm:cxn modelId="{905D1024-D48A-0B4D-BAA5-2EBCE7E92649}" type="presParOf" srcId="{01E683AB-9EE5-3141-B347-541E8B23FAA7}" destId="{75FDE6FC-6A07-9C4A-A063-81C1A0348404}" srcOrd="0" destOrd="0" presId="urn:microsoft.com/office/officeart/2005/8/layout/cycle1"/>
    <dgm:cxn modelId="{3E32C44E-897B-944B-8E2A-DD1173C085EC}" type="presParOf" srcId="{01E683AB-9EE5-3141-B347-541E8B23FAA7}" destId="{700BBFC4-5DBB-494D-AF5D-73FDD20D8F80}" srcOrd="1" destOrd="0" presId="urn:microsoft.com/office/officeart/2005/8/layout/cycle1"/>
    <dgm:cxn modelId="{DAE98631-64AE-444D-AE8A-35F49E0D040F}" type="presParOf" srcId="{01E683AB-9EE5-3141-B347-541E8B23FAA7}" destId="{4E390E8E-264F-5244-B75F-705F8D40A873}" srcOrd="2" destOrd="0" presId="urn:microsoft.com/office/officeart/2005/8/layout/cycle1"/>
    <dgm:cxn modelId="{2DD791A1-0D8A-F847-9CDB-84C1DB58CC89}" type="presParOf" srcId="{01E683AB-9EE5-3141-B347-541E8B23FAA7}" destId="{7F38021D-CD3C-5646-B63E-282642CCDB9F}" srcOrd="3" destOrd="0" presId="urn:microsoft.com/office/officeart/2005/8/layout/cycle1"/>
    <dgm:cxn modelId="{4A3A4974-9FC0-2F49-BE59-1115D437E141}" type="presParOf" srcId="{01E683AB-9EE5-3141-B347-541E8B23FAA7}" destId="{74FFB55E-8836-7C4F-91D3-F37756D9A0AA}" srcOrd="4" destOrd="0" presId="urn:microsoft.com/office/officeart/2005/8/layout/cycle1"/>
    <dgm:cxn modelId="{9364DAC6-CF57-A142-B7A7-C2C0CEB758FA}" type="presParOf" srcId="{01E683AB-9EE5-3141-B347-541E8B23FAA7}" destId="{2BB0B3B5-CFAF-B04F-8F4A-C439F1C65D14}" srcOrd="5" destOrd="0" presId="urn:microsoft.com/office/officeart/2005/8/layout/cycle1"/>
    <dgm:cxn modelId="{D45343A7-076A-364E-8C7D-C0EC99E31EDD}" type="presParOf" srcId="{01E683AB-9EE5-3141-B347-541E8B23FAA7}" destId="{E83075B9-7563-A941-8E43-253C41588AA2}" srcOrd="6" destOrd="0" presId="urn:microsoft.com/office/officeart/2005/8/layout/cycle1"/>
    <dgm:cxn modelId="{72C347D9-C849-5F4B-ADC4-0775AC34F0F7}" type="presParOf" srcId="{01E683AB-9EE5-3141-B347-541E8B23FAA7}" destId="{0FB70039-4F3F-9543-9E34-4622A756E112}" srcOrd="7" destOrd="0" presId="urn:microsoft.com/office/officeart/2005/8/layout/cycle1"/>
    <dgm:cxn modelId="{DF5EDE65-A294-7841-B2DC-40854E673B93}" type="presParOf" srcId="{01E683AB-9EE5-3141-B347-541E8B23FAA7}" destId="{E2B05A25-AFF1-5740-BFF9-27822458830A}" srcOrd="8" destOrd="0" presId="urn:microsoft.com/office/officeart/2005/8/layout/cycle1"/>
    <dgm:cxn modelId="{C29F01DE-3C28-4B40-BFAD-96AB530E67BC}" type="presParOf" srcId="{01E683AB-9EE5-3141-B347-541E8B23FAA7}" destId="{EB73326A-85C8-3346-B568-4698D63048A9}" srcOrd="9" destOrd="0" presId="urn:microsoft.com/office/officeart/2005/8/layout/cycle1"/>
    <dgm:cxn modelId="{C807B38C-4635-FB48-9F92-B4BDAC3A645C}" type="presParOf" srcId="{01E683AB-9EE5-3141-B347-541E8B23FAA7}" destId="{765B8607-7167-0346-987F-9E7C8CAE7589}" srcOrd="10" destOrd="0" presId="urn:microsoft.com/office/officeart/2005/8/layout/cycle1"/>
    <dgm:cxn modelId="{67940C1A-6FF0-B04D-B86C-7A69B4D78503}" type="presParOf" srcId="{01E683AB-9EE5-3141-B347-541E8B23FAA7}" destId="{F0C39601-03E1-4A4B-87CB-36DC66A81609}" srcOrd="11" destOrd="0" presId="urn:microsoft.com/office/officeart/2005/8/layout/cycle1"/>
    <dgm:cxn modelId="{C82B3A1B-2336-B548-A181-1D7EE837575F}" type="presParOf" srcId="{01E683AB-9EE5-3141-B347-541E8B23FAA7}" destId="{69D452AB-46FE-1149-98B5-7166DDD266D9}" srcOrd="12" destOrd="0" presId="urn:microsoft.com/office/officeart/2005/8/layout/cycle1"/>
    <dgm:cxn modelId="{4DBA59B0-A865-5144-83FF-05F04612DB15}" type="presParOf" srcId="{01E683AB-9EE5-3141-B347-541E8B23FAA7}" destId="{FBA5A293-E23B-2B43-A10C-70F68E40BF57}" srcOrd="13" destOrd="0" presId="urn:microsoft.com/office/officeart/2005/8/layout/cycle1"/>
    <dgm:cxn modelId="{CAA5A0ED-AB5C-E249-B43D-D50D0CE119D5}" type="presParOf" srcId="{01E683AB-9EE5-3141-B347-541E8B23FAA7}" destId="{FFC7C5B1-ABA7-C944-ABAE-96CC6D9F447B}" srcOrd="14"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F191CD-7127-C74B-86ED-6F98160CA347}" type="doc">
      <dgm:prSet loTypeId="urn:microsoft.com/office/officeart/2005/8/layout/cycle1" loCatId="" qsTypeId="urn:microsoft.com/office/officeart/2005/8/quickstyle/simple4" qsCatId="simple" csTypeId="urn:microsoft.com/office/officeart/2005/8/colors/accent1_2" csCatId="accent1" phldr="1"/>
      <dgm:spPr/>
      <dgm:t>
        <a:bodyPr/>
        <a:lstStyle/>
        <a:p>
          <a:endParaRPr lang="en-US"/>
        </a:p>
      </dgm:t>
    </dgm:pt>
    <dgm:pt modelId="{EBBAC4A4-5635-1B44-8DEA-95643855DDEE}">
      <dgm:prSet phldrT="[Text]"/>
      <dgm:spPr>
        <a:blipFill rotWithShape="0">
          <a:blip xmlns:r="http://schemas.openxmlformats.org/officeDocument/2006/relationships" r:embed="rId1"/>
          <a:stretch>
            <a:fillRect/>
          </a:stretch>
        </a:blipFill>
      </dgm:spPr>
      <dgm:t>
        <a:bodyPr/>
        <a:lstStyle/>
        <a:p>
          <a:r>
            <a:rPr lang="en-US" b="1" dirty="0"/>
            <a:t>Family Service</a:t>
          </a:r>
        </a:p>
      </dgm:t>
    </dgm:pt>
    <dgm:pt modelId="{0BF0D1D5-DF16-AD41-972C-D6FBF6531FBF}" type="parTrans" cxnId="{5D48C893-C354-E343-826C-8D59F7D4A2E8}">
      <dgm:prSet/>
      <dgm:spPr/>
      <dgm:t>
        <a:bodyPr/>
        <a:lstStyle/>
        <a:p>
          <a:endParaRPr lang="en-US"/>
        </a:p>
      </dgm:t>
    </dgm:pt>
    <dgm:pt modelId="{EB5CE24A-1966-8947-9838-1788AB4DD2C0}" type="sibTrans" cxnId="{5D48C893-C354-E343-826C-8D59F7D4A2E8}">
      <dgm:prSet/>
      <dgm:spPr/>
      <dgm:t>
        <a:bodyPr/>
        <a:lstStyle/>
        <a:p>
          <a:endParaRPr lang="en-US"/>
        </a:p>
      </dgm:t>
    </dgm:pt>
    <dgm:pt modelId="{9A91D05E-BB3F-DC47-9DE8-FE7E77C8EA2E}">
      <dgm:prSet phldrT="[Text]"/>
      <dgm:spPr>
        <a:blipFill rotWithShape="0">
          <a:blip xmlns:r="http://schemas.openxmlformats.org/officeDocument/2006/relationships" r:embed="rId2"/>
          <a:stretch>
            <a:fillRect/>
          </a:stretch>
        </a:blipFill>
      </dgm:spPr>
      <dgm:t>
        <a:bodyPr/>
        <a:lstStyle/>
        <a:p>
          <a:r>
            <a:rPr lang="en-US" b="1" dirty="0"/>
            <a:t>Religious School</a:t>
          </a:r>
        </a:p>
      </dgm:t>
    </dgm:pt>
    <dgm:pt modelId="{C7C96267-B0F2-A244-907B-4FA631461D6D}" type="parTrans" cxnId="{A941F3EF-5AA5-C845-8323-6240AF50E1B3}">
      <dgm:prSet/>
      <dgm:spPr/>
      <dgm:t>
        <a:bodyPr/>
        <a:lstStyle/>
        <a:p>
          <a:endParaRPr lang="en-US"/>
        </a:p>
      </dgm:t>
    </dgm:pt>
    <dgm:pt modelId="{84A2F7C3-4E29-4A47-A0E7-3DD90F511782}" type="sibTrans" cxnId="{A941F3EF-5AA5-C845-8323-6240AF50E1B3}">
      <dgm:prSet/>
      <dgm:spPr/>
      <dgm:t>
        <a:bodyPr/>
        <a:lstStyle/>
        <a:p>
          <a:endParaRPr lang="en-US"/>
        </a:p>
      </dgm:t>
    </dgm:pt>
    <dgm:pt modelId="{7D71ED74-6ECE-B84A-B62D-0BAFE7821570}">
      <dgm:prSet phldrT="[Text]"/>
      <dgm:spPr>
        <a:blipFill rotWithShape="0">
          <a:blip xmlns:r="http://schemas.openxmlformats.org/officeDocument/2006/relationships" r:embed="rId3"/>
          <a:stretch>
            <a:fillRect/>
          </a:stretch>
        </a:blipFill>
        <a:ln>
          <a:noFill/>
        </a:ln>
      </dgm:spPr>
      <dgm:t>
        <a:bodyPr/>
        <a:lstStyle/>
        <a:p>
          <a:r>
            <a:rPr lang="en-US" b="1" strike="noStrike" dirty="0"/>
            <a:t>Holidays</a:t>
          </a:r>
        </a:p>
      </dgm:t>
    </dgm:pt>
    <dgm:pt modelId="{11F4DF09-0571-5644-AD89-4A9ABB06460A}" type="parTrans" cxnId="{B5A0B0DC-708F-DB49-8A97-BE762A774EC5}">
      <dgm:prSet/>
      <dgm:spPr/>
      <dgm:t>
        <a:bodyPr/>
        <a:lstStyle/>
        <a:p>
          <a:endParaRPr lang="en-US"/>
        </a:p>
      </dgm:t>
    </dgm:pt>
    <dgm:pt modelId="{C86A664D-1428-724D-A6AE-9E1AD0224A69}" type="sibTrans" cxnId="{B5A0B0DC-708F-DB49-8A97-BE762A774EC5}">
      <dgm:prSet/>
      <dgm:spPr/>
      <dgm:t>
        <a:bodyPr/>
        <a:lstStyle/>
        <a:p>
          <a:endParaRPr lang="en-US"/>
        </a:p>
      </dgm:t>
    </dgm:pt>
    <dgm:pt modelId="{8B1FA40B-0A0C-3647-B8F6-BE9C8AB819E7}">
      <dgm:prSet phldrT="[Text]"/>
      <dgm:spPr>
        <a:blipFill rotWithShape="0">
          <a:blip xmlns:r="http://schemas.openxmlformats.org/officeDocument/2006/relationships" r:embed="rId4"/>
          <a:stretch>
            <a:fillRect/>
          </a:stretch>
        </a:blipFill>
      </dgm:spPr>
      <dgm:t>
        <a:bodyPr/>
        <a:lstStyle/>
        <a:p>
          <a:r>
            <a:rPr lang="en-US" strike="sngStrike" dirty="0"/>
            <a:t>Discretionary</a:t>
          </a:r>
          <a:r>
            <a:rPr lang="en-US" dirty="0"/>
            <a:t> </a:t>
          </a:r>
          <a:r>
            <a:rPr lang="en-US" strike="sngStrike" dirty="0"/>
            <a:t>Time</a:t>
          </a:r>
          <a:endParaRPr lang="en-US" dirty="0"/>
        </a:p>
      </dgm:t>
    </dgm:pt>
    <dgm:pt modelId="{43E8EA25-2125-2443-8B14-50F4828CF76A}" type="parTrans" cxnId="{A4DA6136-0658-8C40-A309-27985D6BAD7F}">
      <dgm:prSet/>
      <dgm:spPr/>
      <dgm:t>
        <a:bodyPr/>
        <a:lstStyle/>
        <a:p>
          <a:endParaRPr lang="en-US"/>
        </a:p>
      </dgm:t>
    </dgm:pt>
    <dgm:pt modelId="{3F2CAA4A-7796-5A40-99D3-E7FDC135BBB4}" type="sibTrans" cxnId="{A4DA6136-0658-8C40-A309-27985D6BAD7F}">
      <dgm:prSet/>
      <dgm:spPr/>
      <dgm:t>
        <a:bodyPr/>
        <a:lstStyle/>
        <a:p>
          <a:endParaRPr lang="en-US"/>
        </a:p>
      </dgm:t>
    </dgm:pt>
    <dgm:pt modelId="{5E516B18-B140-0E4E-A111-D37FB4D5D80C}">
      <dgm:prSet phldrT="[Text]"/>
      <dgm:spPr>
        <a:blipFill rotWithShape="0">
          <a:blip xmlns:r="http://schemas.openxmlformats.org/officeDocument/2006/relationships" r:embed="rId5"/>
          <a:stretch>
            <a:fillRect/>
          </a:stretch>
        </a:blipFill>
      </dgm:spPr>
      <dgm:t>
        <a:bodyPr/>
        <a:lstStyle/>
        <a:p>
          <a:r>
            <a:rPr lang="en-US" b="1" dirty="0"/>
            <a:t>Tot </a:t>
          </a:r>
        </a:p>
        <a:p>
          <a:r>
            <a:rPr lang="en-US" b="1" dirty="0"/>
            <a:t>Shabbat</a:t>
          </a:r>
        </a:p>
      </dgm:t>
    </dgm:pt>
    <dgm:pt modelId="{FFFCB4FC-2A1F-2E4C-AEDA-61412255F12A}" type="parTrans" cxnId="{3D9F94C1-1DBA-FF49-9A30-8B199AA71F2E}">
      <dgm:prSet/>
      <dgm:spPr/>
      <dgm:t>
        <a:bodyPr/>
        <a:lstStyle/>
        <a:p>
          <a:endParaRPr lang="en-US"/>
        </a:p>
      </dgm:t>
    </dgm:pt>
    <dgm:pt modelId="{FF1E4ACE-54DF-C349-876E-A227A3599AF0}" type="sibTrans" cxnId="{3D9F94C1-1DBA-FF49-9A30-8B199AA71F2E}">
      <dgm:prSet/>
      <dgm:spPr/>
      <dgm:t>
        <a:bodyPr/>
        <a:lstStyle/>
        <a:p>
          <a:endParaRPr lang="en-US"/>
        </a:p>
      </dgm:t>
    </dgm:pt>
    <dgm:pt modelId="{01E683AB-9EE5-3141-B347-541E8B23FAA7}" type="pres">
      <dgm:prSet presAssocID="{9BF191CD-7127-C74B-86ED-6F98160CA347}" presName="cycle" presStyleCnt="0">
        <dgm:presLayoutVars>
          <dgm:dir/>
          <dgm:resizeHandles val="exact"/>
        </dgm:presLayoutVars>
      </dgm:prSet>
      <dgm:spPr/>
    </dgm:pt>
    <dgm:pt modelId="{75FDE6FC-6A07-9C4A-A063-81C1A0348404}" type="pres">
      <dgm:prSet presAssocID="{EBBAC4A4-5635-1B44-8DEA-95643855DDEE}" presName="dummy" presStyleCnt="0"/>
      <dgm:spPr/>
    </dgm:pt>
    <dgm:pt modelId="{700BBFC4-5DBB-494D-AF5D-73FDD20D8F80}" type="pres">
      <dgm:prSet presAssocID="{EBBAC4A4-5635-1B44-8DEA-95643855DDEE}" presName="node" presStyleLbl="revTx" presStyleIdx="0" presStyleCnt="5">
        <dgm:presLayoutVars>
          <dgm:bulletEnabled val="1"/>
        </dgm:presLayoutVars>
      </dgm:prSet>
      <dgm:spPr/>
    </dgm:pt>
    <dgm:pt modelId="{4E390E8E-264F-5244-B75F-705F8D40A873}" type="pres">
      <dgm:prSet presAssocID="{EB5CE24A-1966-8947-9838-1788AB4DD2C0}" presName="sibTrans" presStyleLbl="node1" presStyleIdx="0" presStyleCnt="5"/>
      <dgm:spPr/>
    </dgm:pt>
    <dgm:pt modelId="{7F38021D-CD3C-5646-B63E-282642CCDB9F}" type="pres">
      <dgm:prSet presAssocID="{9A91D05E-BB3F-DC47-9DE8-FE7E77C8EA2E}" presName="dummy" presStyleCnt="0"/>
      <dgm:spPr/>
    </dgm:pt>
    <dgm:pt modelId="{74FFB55E-8836-7C4F-91D3-F37756D9A0AA}" type="pres">
      <dgm:prSet presAssocID="{9A91D05E-BB3F-DC47-9DE8-FE7E77C8EA2E}" presName="node" presStyleLbl="revTx" presStyleIdx="1" presStyleCnt="5">
        <dgm:presLayoutVars>
          <dgm:bulletEnabled val="1"/>
        </dgm:presLayoutVars>
      </dgm:prSet>
      <dgm:spPr/>
    </dgm:pt>
    <dgm:pt modelId="{2BB0B3B5-CFAF-B04F-8F4A-C439F1C65D14}" type="pres">
      <dgm:prSet presAssocID="{84A2F7C3-4E29-4A47-A0E7-3DD90F511782}" presName="sibTrans" presStyleLbl="node1" presStyleIdx="1" presStyleCnt="5"/>
      <dgm:spPr/>
    </dgm:pt>
    <dgm:pt modelId="{E83075B9-7563-A941-8E43-253C41588AA2}" type="pres">
      <dgm:prSet presAssocID="{7D71ED74-6ECE-B84A-B62D-0BAFE7821570}" presName="dummy" presStyleCnt="0"/>
      <dgm:spPr/>
    </dgm:pt>
    <dgm:pt modelId="{0FB70039-4F3F-9543-9E34-4622A756E112}" type="pres">
      <dgm:prSet presAssocID="{7D71ED74-6ECE-B84A-B62D-0BAFE7821570}" presName="node" presStyleLbl="revTx" presStyleIdx="2" presStyleCnt="5" custRadScaleRad="100154" custRadScaleInc="2686">
        <dgm:presLayoutVars>
          <dgm:bulletEnabled val="1"/>
        </dgm:presLayoutVars>
      </dgm:prSet>
      <dgm:spPr/>
    </dgm:pt>
    <dgm:pt modelId="{E2B05A25-AFF1-5740-BFF9-27822458830A}" type="pres">
      <dgm:prSet presAssocID="{C86A664D-1428-724D-A6AE-9E1AD0224A69}" presName="sibTrans" presStyleLbl="node1" presStyleIdx="2" presStyleCnt="5"/>
      <dgm:spPr/>
    </dgm:pt>
    <dgm:pt modelId="{EB73326A-85C8-3346-B568-4698D63048A9}" type="pres">
      <dgm:prSet presAssocID="{8B1FA40B-0A0C-3647-B8F6-BE9C8AB819E7}" presName="dummy" presStyleCnt="0"/>
      <dgm:spPr/>
    </dgm:pt>
    <dgm:pt modelId="{765B8607-7167-0346-987F-9E7C8CAE7589}" type="pres">
      <dgm:prSet presAssocID="{8B1FA40B-0A0C-3647-B8F6-BE9C8AB819E7}" presName="node" presStyleLbl="revTx" presStyleIdx="3" presStyleCnt="5" custRadScaleRad="95289" custRadScaleInc="-214">
        <dgm:presLayoutVars>
          <dgm:bulletEnabled val="1"/>
        </dgm:presLayoutVars>
      </dgm:prSet>
      <dgm:spPr/>
    </dgm:pt>
    <dgm:pt modelId="{F0C39601-03E1-4A4B-87CB-36DC66A81609}" type="pres">
      <dgm:prSet presAssocID="{3F2CAA4A-7796-5A40-99D3-E7FDC135BBB4}" presName="sibTrans" presStyleLbl="node1" presStyleIdx="3" presStyleCnt="5"/>
      <dgm:spPr/>
    </dgm:pt>
    <dgm:pt modelId="{69D452AB-46FE-1149-98B5-7166DDD266D9}" type="pres">
      <dgm:prSet presAssocID="{5E516B18-B140-0E4E-A111-D37FB4D5D80C}" presName="dummy" presStyleCnt="0"/>
      <dgm:spPr/>
    </dgm:pt>
    <dgm:pt modelId="{FBA5A293-E23B-2B43-A10C-70F68E40BF57}" type="pres">
      <dgm:prSet presAssocID="{5E516B18-B140-0E4E-A111-D37FB4D5D80C}" presName="node" presStyleLbl="revTx" presStyleIdx="4" presStyleCnt="5">
        <dgm:presLayoutVars>
          <dgm:bulletEnabled val="1"/>
        </dgm:presLayoutVars>
      </dgm:prSet>
      <dgm:spPr/>
    </dgm:pt>
    <dgm:pt modelId="{FFC7C5B1-ABA7-C944-ABAE-96CC6D9F447B}" type="pres">
      <dgm:prSet presAssocID="{FF1E4ACE-54DF-C349-876E-A227A3599AF0}" presName="sibTrans" presStyleLbl="node1" presStyleIdx="4" presStyleCnt="5"/>
      <dgm:spPr/>
    </dgm:pt>
  </dgm:ptLst>
  <dgm:cxnLst>
    <dgm:cxn modelId="{0B475E0A-B02C-0E47-84A9-6AA2A4D4012E}" type="presOf" srcId="{EB5CE24A-1966-8947-9838-1788AB4DD2C0}" destId="{4E390E8E-264F-5244-B75F-705F8D40A873}" srcOrd="0" destOrd="0" presId="urn:microsoft.com/office/officeart/2005/8/layout/cycle1"/>
    <dgm:cxn modelId="{87D44C22-6AB1-AF48-A96C-E1B8DBCA6C2B}" type="presOf" srcId="{84A2F7C3-4E29-4A47-A0E7-3DD90F511782}" destId="{2BB0B3B5-CFAF-B04F-8F4A-C439F1C65D14}" srcOrd="0" destOrd="0" presId="urn:microsoft.com/office/officeart/2005/8/layout/cycle1"/>
    <dgm:cxn modelId="{A4DA6136-0658-8C40-A309-27985D6BAD7F}" srcId="{9BF191CD-7127-C74B-86ED-6F98160CA347}" destId="{8B1FA40B-0A0C-3647-B8F6-BE9C8AB819E7}" srcOrd="3" destOrd="0" parTransId="{43E8EA25-2125-2443-8B14-50F4828CF76A}" sibTransId="{3F2CAA4A-7796-5A40-99D3-E7FDC135BBB4}"/>
    <dgm:cxn modelId="{F7D53745-FDC1-4B45-9EA1-34EF95F1D825}" type="presOf" srcId="{9A91D05E-BB3F-DC47-9DE8-FE7E77C8EA2E}" destId="{74FFB55E-8836-7C4F-91D3-F37756D9A0AA}" srcOrd="0" destOrd="0" presId="urn:microsoft.com/office/officeart/2005/8/layout/cycle1"/>
    <dgm:cxn modelId="{427E274B-E06F-2F41-9AE5-6367E70E0F88}" type="presOf" srcId="{7D71ED74-6ECE-B84A-B62D-0BAFE7821570}" destId="{0FB70039-4F3F-9543-9E34-4622A756E112}" srcOrd="0" destOrd="0" presId="urn:microsoft.com/office/officeart/2005/8/layout/cycle1"/>
    <dgm:cxn modelId="{AF91236E-306D-F84C-8C8B-50F0DB67A544}" type="presOf" srcId="{C86A664D-1428-724D-A6AE-9E1AD0224A69}" destId="{E2B05A25-AFF1-5740-BFF9-27822458830A}" srcOrd="0" destOrd="0" presId="urn:microsoft.com/office/officeart/2005/8/layout/cycle1"/>
    <dgm:cxn modelId="{5D48C893-C354-E343-826C-8D59F7D4A2E8}" srcId="{9BF191CD-7127-C74B-86ED-6F98160CA347}" destId="{EBBAC4A4-5635-1B44-8DEA-95643855DDEE}" srcOrd="0" destOrd="0" parTransId="{0BF0D1D5-DF16-AD41-972C-D6FBF6531FBF}" sibTransId="{EB5CE24A-1966-8947-9838-1788AB4DD2C0}"/>
    <dgm:cxn modelId="{C42C4795-DC62-7B48-B4AB-6321AF9E5850}" type="presOf" srcId="{9BF191CD-7127-C74B-86ED-6F98160CA347}" destId="{01E683AB-9EE5-3141-B347-541E8B23FAA7}" srcOrd="0" destOrd="0" presId="urn:microsoft.com/office/officeart/2005/8/layout/cycle1"/>
    <dgm:cxn modelId="{A793789C-1B4A-D245-9E6C-4796462AD28F}" type="presOf" srcId="{FF1E4ACE-54DF-C349-876E-A227A3599AF0}" destId="{FFC7C5B1-ABA7-C944-ABAE-96CC6D9F447B}" srcOrd="0" destOrd="0" presId="urn:microsoft.com/office/officeart/2005/8/layout/cycle1"/>
    <dgm:cxn modelId="{10078FA8-3BED-5745-89BF-07061B3AAAA5}" type="presOf" srcId="{3F2CAA4A-7796-5A40-99D3-E7FDC135BBB4}" destId="{F0C39601-03E1-4A4B-87CB-36DC66A81609}" srcOrd="0" destOrd="0" presId="urn:microsoft.com/office/officeart/2005/8/layout/cycle1"/>
    <dgm:cxn modelId="{CF2C6AB6-1ADA-0845-8DC4-58C3A985E20B}" type="presOf" srcId="{5E516B18-B140-0E4E-A111-D37FB4D5D80C}" destId="{FBA5A293-E23B-2B43-A10C-70F68E40BF57}" srcOrd="0" destOrd="0" presId="urn:microsoft.com/office/officeart/2005/8/layout/cycle1"/>
    <dgm:cxn modelId="{58EDDBBA-AD8A-7948-83E4-814A94430CF8}" type="presOf" srcId="{8B1FA40B-0A0C-3647-B8F6-BE9C8AB819E7}" destId="{765B8607-7167-0346-987F-9E7C8CAE7589}" srcOrd="0" destOrd="0" presId="urn:microsoft.com/office/officeart/2005/8/layout/cycle1"/>
    <dgm:cxn modelId="{3D9F94C1-1DBA-FF49-9A30-8B199AA71F2E}" srcId="{9BF191CD-7127-C74B-86ED-6F98160CA347}" destId="{5E516B18-B140-0E4E-A111-D37FB4D5D80C}" srcOrd="4" destOrd="0" parTransId="{FFFCB4FC-2A1F-2E4C-AEDA-61412255F12A}" sibTransId="{FF1E4ACE-54DF-C349-876E-A227A3599AF0}"/>
    <dgm:cxn modelId="{F12DF5CB-0967-EB44-81E2-617D48F184A1}" type="presOf" srcId="{EBBAC4A4-5635-1B44-8DEA-95643855DDEE}" destId="{700BBFC4-5DBB-494D-AF5D-73FDD20D8F80}" srcOrd="0" destOrd="0" presId="urn:microsoft.com/office/officeart/2005/8/layout/cycle1"/>
    <dgm:cxn modelId="{B5A0B0DC-708F-DB49-8A97-BE762A774EC5}" srcId="{9BF191CD-7127-C74B-86ED-6F98160CA347}" destId="{7D71ED74-6ECE-B84A-B62D-0BAFE7821570}" srcOrd="2" destOrd="0" parTransId="{11F4DF09-0571-5644-AD89-4A9ABB06460A}" sibTransId="{C86A664D-1428-724D-A6AE-9E1AD0224A69}"/>
    <dgm:cxn modelId="{A941F3EF-5AA5-C845-8323-6240AF50E1B3}" srcId="{9BF191CD-7127-C74B-86ED-6F98160CA347}" destId="{9A91D05E-BB3F-DC47-9DE8-FE7E77C8EA2E}" srcOrd="1" destOrd="0" parTransId="{C7C96267-B0F2-A244-907B-4FA631461D6D}" sibTransId="{84A2F7C3-4E29-4A47-A0E7-3DD90F511782}"/>
    <dgm:cxn modelId="{B164EA07-DA2C-6147-821F-567172F2D525}" type="presParOf" srcId="{01E683AB-9EE5-3141-B347-541E8B23FAA7}" destId="{75FDE6FC-6A07-9C4A-A063-81C1A0348404}" srcOrd="0" destOrd="0" presId="urn:microsoft.com/office/officeart/2005/8/layout/cycle1"/>
    <dgm:cxn modelId="{BDEBF3FE-5C27-D24D-856C-EF56A98512B6}" type="presParOf" srcId="{01E683AB-9EE5-3141-B347-541E8B23FAA7}" destId="{700BBFC4-5DBB-494D-AF5D-73FDD20D8F80}" srcOrd="1" destOrd="0" presId="urn:microsoft.com/office/officeart/2005/8/layout/cycle1"/>
    <dgm:cxn modelId="{07D9F5A4-721B-5948-8738-F68E721172E8}" type="presParOf" srcId="{01E683AB-9EE5-3141-B347-541E8B23FAA7}" destId="{4E390E8E-264F-5244-B75F-705F8D40A873}" srcOrd="2" destOrd="0" presId="urn:microsoft.com/office/officeart/2005/8/layout/cycle1"/>
    <dgm:cxn modelId="{42FB561F-AEA1-AE48-A71A-B5ACD82C574F}" type="presParOf" srcId="{01E683AB-9EE5-3141-B347-541E8B23FAA7}" destId="{7F38021D-CD3C-5646-B63E-282642CCDB9F}" srcOrd="3" destOrd="0" presId="urn:microsoft.com/office/officeart/2005/8/layout/cycle1"/>
    <dgm:cxn modelId="{FE77C9A4-A7D9-E846-A270-4DE6C7D41966}" type="presParOf" srcId="{01E683AB-9EE5-3141-B347-541E8B23FAA7}" destId="{74FFB55E-8836-7C4F-91D3-F37756D9A0AA}" srcOrd="4" destOrd="0" presId="urn:microsoft.com/office/officeart/2005/8/layout/cycle1"/>
    <dgm:cxn modelId="{956D1890-E28F-BB4B-A642-7CD5A68C03C4}" type="presParOf" srcId="{01E683AB-9EE5-3141-B347-541E8B23FAA7}" destId="{2BB0B3B5-CFAF-B04F-8F4A-C439F1C65D14}" srcOrd="5" destOrd="0" presId="urn:microsoft.com/office/officeart/2005/8/layout/cycle1"/>
    <dgm:cxn modelId="{5CFB847D-C59A-7940-9A20-CCAA8392EF2F}" type="presParOf" srcId="{01E683AB-9EE5-3141-B347-541E8B23FAA7}" destId="{E83075B9-7563-A941-8E43-253C41588AA2}" srcOrd="6" destOrd="0" presId="urn:microsoft.com/office/officeart/2005/8/layout/cycle1"/>
    <dgm:cxn modelId="{BF54AA94-2398-024A-97DA-568EFB86951C}" type="presParOf" srcId="{01E683AB-9EE5-3141-B347-541E8B23FAA7}" destId="{0FB70039-4F3F-9543-9E34-4622A756E112}" srcOrd="7" destOrd="0" presId="urn:microsoft.com/office/officeart/2005/8/layout/cycle1"/>
    <dgm:cxn modelId="{8F4AFC29-EC44-634B-BE71-D28400517072}" type="presParOf" srcId="{01E683AB-9EE5-3141-B347-541E8B23FAA7}" destId="{E2B05A25-AFF1-5740-BFF9-27822458830A}" srcOrd="8" destOrd="0" presId="urn:microsoft.com/office/officeart/2005/8/layout/cycle1"/>
    <dgm:cxn modelId="{1703B762-9BF6-1647-93F0-2982E170BC9F}" type="presParOf" srcId="{01E683AB-9EE5-3141-B347-541E8B23FAA7}" destId="{EB73326A-85C8-3346-B568-4698D63048A9}" srcOrd="9" destOrd="0" presId="urn:microsoft.com/office/officeart/2005/8/layout/cycle1"/>
    <dgm:cxn modelId="{DEC2FEBB-3CD6-8B4F-A5E7-B256BAC1ACEB}" type="presParOf" srcId="{01E683AB-9EE5-3141-B347-541E8B23FAA7}" destId="{765B8607-7167-0346-987F-9E7C8CAE7589}" srcOrd="10" destOrd="0" presId="urn:microsoft.com/office/officeart/2005/8/layout/cycle1"/>
    <dgm:cxn modelId="{3CBF147C-2638-F843-96C0-5A9CD4985509}" type="presParOf" srcId="{01E683AB-9EE5-3141-B347-541E8B23FAA7}" destId="{F0C39601-03E1-4A4B-87CB-36DC66A81609}" srcOrd="11" destOrd="0" presId="urn:microsoft.com/office/officeart/2005/8/layout/cycle1"/>
    <dgm:cxn modelId="{8E5EE6EA-BA86-5042-B946-1E26F4CE5615}" type="presParOf" srcId="{01E683AB-9EE5-3141-B347-541E8B23FAA7}" destId="{69D452AB-46FE-1149-98B5-7166DDD266D9}" srcOrd="12" destOrd="0" presId="urn:microsoft.com/office/officeart/2005/8/layout/cycle1"/>
    <dgm:cxn modelId="{6CED28B7-1A89-C940-BE13-96A5E618D910}" type="presParOf" srcId="{01E683AB-9EE5-3141-B347-541E8B23FAA7}" destId="{FBA5A293-E23B-2B43-A10C-70F68E40BF57}" srcOrd="13" destOrd="0" presId="urn:microsoft.com/office/officeart/2005/8/layout/cycle1"/>
    <dgm:cxn modelId="{FD90AB5B-DA33-BE45-835D-3C3D630CCC8F}" type="presParOf" srcId="{01E683AB-9EE5-3141-B347-541E8B23FAA7}" destId="{FFC7C5B1-ABA7-C944-ABAE-96CC6D9F447B}" srcOrd="14"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F191CD-7127-C74B-86ED-6F98160CA347}" type="doc">
      <dgm:prSet loTypeId="urn:microsoft.com/office/officeart/2005/8/layout/cycle1" loCatId="" qsTypeId="urn:microsoft.com/office/officeart/2005/8/quickstyle/simple4" qsCatId="simple" csTypeId="urn:microsoft.com/office/officeart/2005/8/colors/accent1_2" csCatId="accent1" phldr="1"/>
      <dgm:spPr/>
      <dgm:t>
        <a:bodyPr/>
        <a:lstStyle/>
        <a:p>
          <a:endParaRPr lang="en-US"/>
        </a:p>
      </dgm:t>
    </dgm:pt>
    <dgm:pt modelId="{9A91D05E-BB3F-DC47-9DE8-FE7E77C8EA2E}">
      <dgm:prSet phldrT="[Text]" custT="1"/>
      <dgm:spPr>
        <a:blipFill rotWithShape="0">
          <a:blip xmlns:r="http://schemas.openxmlformats.org/officeDocument/2006/relationships" r:embed="rId1"/>
          <a:stretch>
            <a:fillRect/>
          </a:stretch>
        </a:blipFill>
      </dgm:spPr>
      <dgm:t>
        <a:bodyPr/>
        <a:lstStyle/>
        <a:p>
          <a:pPr>
            <a:lnSpc>
              <a:spcPct val="50000"/>
            </a:lnSpc>
          </a:pPr>
          <a:r>
            <a:rPr lang="en-US" sz="1200" b="1" dirty="0"/>
            <a:t>Baking</a:t>
          </a:r>
        </a:p>
        <a:p>
          <a:pPr>
            <a:lnSpc>
              <a:spcPct val="50000"/>
            </a:lnSpc>
          </a:pPr>
          <a:r>
            <a:rPr lang="en-US" sz="1200" b="1" dirty="0"/>
            <a:t> Hanukah </a:t>
          </a:r>
        </a:p>
        <a:p>
          <a:pPr>
            <a:lnSpc>
              <a:spcPct val="50000"/>
            </a:lnSpc>
          </a:pPr>
          <a:r>
            <a:rPr lang="en-US" sz="1200" b="1" dirty="0"/>
            <a:t>cookies</a:t>
          </a:r>
        </a:p>
      </dgm:t>
    </dgm:pt>
    <dgm:pt modelId="{84A2F7C3-4E29-4A47-A0E7-3DD90F511782}" type="sibTrans" cxnId="{A941F3EF-5AA5-C845-8323-6240AF50E1B3}">
      <dgm:prSet/>
      <dgm:spPr/>
      <dgm:t>
        <a:bodyPr/>
        <a:lstStyle/>
        <a:p>
          <a:endParaRPr lang="en-US"/>
        </a:p>
      </dgm:t>
    </dgm:pt>
    <dgm:pt modelId="{C7C96267-B0F2-A244-907B-4FA631461D6D}" type="parTrans" cxnId="{A941F3EF-5AA5-C845-8323-6240AF50E1B3}">
      <dgm:prSet/>
      <dgm:spPr/>
      <dgm:t>
        <a:bodyPr/>
        <a:lstStyle/>
        <a:p>
          <a:endParaRPr lang="en-US"/>
        </a:p>
      </dgm:t>
    </dgm:pt>
    <dgm:pt modelId="{7D71ED74-6ECE-B84A-B62D-0BAFE7821570}">
      <dgm:prSet phldrT="[Text]" custT="1"/>
      <dgm:spPr>
        <a:blipFill rotWithShape="0">
          <a:blip xmlns:r="http://schemas.openxmlformats.org/officeDocument/2006/relationships" r:embed="rId2"/>
          <a:stretch>
            <a:fillRect/>
          </a:stretch>
        </a:blipFill>
        <a:ln>
          <a:noFill/>
        </a:ln>
      </dgm:spPr>
      <dgm:t>
        <a:bodyPr/>
        <a:lstStyle/>
        <a:p>
          <a:pPr>
            <a:lnSpc>
              <a:spcPct val="90000"/>
            </a:lnSpc>
          </a:pPr>
          <a:endParaRPr lang="en-US" sz="1400" strike="noStrike" dirty="0"/>
        </a:p>
        <a:p>
          <a:pPr>
            <a:lnSpc>
              <a:spcPct val="70000"/>
            </a:lnSpc>
          </a:pPr>
          <a:r>
            <a:rPr lang="en-US" sz="1400" b="1" strike="noStrike" dirty="0"/>
            <a:t>Nature </a:t>
          </a:r>
        </a:p>
        <a:p>
          <a:pPr>
            <a:lnSpc>
              <a:spcPct val="70000"/>
            </a:lnSpc>
          </a:pPr>
          <a:r>
            <a:rPr lang="en-US" sz="1400" b="1" strike="noStrike" dirty="0"/>
            <a:t>Hike</a:t>
          </a:r>
        </a:p>
        <a:p>
          <a:pPr>
            <a:lnSpc>
              <a:spcPct val="90000"/>
            </a:lnSpc>
          </a:pPr>
          <a:endParaRPr lang="en-US" sz="2100" strike="noStrike" dirty="0"/>
        </a:p>
      </dgm:t>
    </dgm:pt>
    <dgm:pt modelId="{C86A664D-1428-724D-A6AE-9E1AD0224A69}" type="sibTrans" cxnId="{B5A0B0DC-708F-DB49-8A97-BE762A774EC5}">
      <dgm:prSet/>
      <dgm:spPr/>
      <dgm:t>
        <a:bodyPr/>
        <a:lstStyle/>
        <a:p>
          <a:endParaRPr lang="en-US"/>
        </a:p>
      </dgm:t>
    </dgm:pt>
    <dgm:pt modelId="{11F4DF09-0571-5644-AD89-4A9ABB06460A}" type="parTrans" cxnId="{B5A0B0DC-708F-DB49-8A97-BE762A774EC5}">
      <dgm:prSet/>
      <dgm:spPr/>
      <dgm:t>
        <a:bodyPr/>
        <a:lstStyle/>
        <a:p>
          <a:endParaRPr lang="en-US"/>
        </a:p>
      </dgm:t>
    </dgm:pt>
    <dgm:pt modelId="{8B1FA40B-0A0C-3647-B8F6-BE9C8AB819E7}">
      <dgm:prSet phldrT="[Text]" custT="1"/>
      <dgm:spPr>
        <a:blipFill rotWithShape="0">
          <a:blip xmlns:r="http://schemas.openxmlformats.org/officeDocument/2006/relationships" r:embed="rId3"/>
          <a:stretch>
            <a:fillRect/>
          </a:stretch>
        </a:blipFill>
      </dgm:spPr>
      <dgm:t>
        <a:bodyPr/>
        <a:lstStyle/>
        <a:p>
          <a:r>
            <a:rPr lang="en-US" sz="1400" b="1" strike="noStrike" dirty="0"/>
            <a:t>Apple Picking</a:t>
          </a:r>
        </a:p>
      </dgm:t>
    </dgm:pt>
    <dgm:pt modelId="{3F2CAA4A-7796-5A40-99D3-E7FDC135BBB4}" type="sibTrans" cxnId="{A4DA6136-0658-8C40-A309-27985D6BAD7F}">
      <dgm:prSet/>
      <dgm:spPr/>
      <dgm:t>
        <a:bodyPr/>
        <a:lstStyle/>
        <a:p>
          <a:endParaRPr lang="en-US"/>
        </a:p>
      </dgm:t>
    </dgm:pt>
    <dgm:pt modelId="{43E8EA25-2125-2443-8B14-50F4828CF76A}" type="parTrans" cxnId="{A4DA6136-0658-8C40-A309-27985D6BAD7F}">
      <dgm:prSet/>
      <dgm:spPr/>
      <dgm:t>
        <a:bodyPr/>
        <a:lstStyle/>
        <a:p>
          <a:endParaRPr lang="en-US"/>
        </a:p>
      </dgm:t>
    </dgm:pt>
    <dgm:pt modelId="{5E516B18-B140-0E4E-A111-D37FB4D5D80C}">
      <dgm:prSet phldrT="[Text]" custT="1"/>
      <dgm:spPr>
        <a:blipFill rotWithShape="0">
          <a:blip xmlns:r="http://schemas.openxmlformats.org/officeDocument/2006/relationships" r:embed="rId4"/>
          <a:stretch>
            <a:fillRect/>
          </a:stretch>
        </a:blipFill>
      </dgm:spPr>
      <dgm:t>
        <a:bodyPr/>
        <a:lstStyle/>
        <a:p>
          <a:pPr>
            <a:lnSpc>
              <a:spcPct val="90000"/>
            </a:lnSpc>
          </a:pPr>
          <a:endParaRPr lang="en-US" sz="1050" b="1" dirty="0"/>
        </a:p>
        <a:p>
          <a:pPr>
            <a:lnSpc>
              <a:spcPct val="70000"/>
            </a:lnSpc>
          </a:pPr>
          <a:r>
            <a:rPr lang="en-US" sz="1050" b="1" dirty="0"/>
            <a:t>Gutter </a:t>
          </a:r>
        </a:p>
        <a:p>
          <a:pPr>
            <a:lnSpc>
              <a:spcPct val="70000"/>
            </a:lnSpc>
          </a:pPr>
          <a:r>
            <a:rPr lang="en-US" sz="1050" b="1" dirty="0"/>
            <a:t>Bumper </a:t>
          </a:r>
        </a:p>
        <a:p>
          <a:pPr>
            <a:lnSpc>
              <a:spcPct val="70000"/>
            </a:lnSpc>
          </a:pPr>
          <a:r>
            <a:rPr lang="en-US" sz="1050" b="1" dirty="0"/>
            <a:t>Bowling</a:t>
          </a:r>
        </a:p>
        <a:p>
          <a:pPr>
            <a:lnSpc>
              <a:spcPct val="90000"/>
            </a:lnSpc>
          </a:pPr>
          <a:endParaRPr lang="en-US" sz="1050" dirty="0"/>
        </a:p>
      </dgm:t>
    </dgm:pt>
    <dgm:pt modelId="{FF1E4ACE-54DF-C349-876E-A227A3599AF0}" type="sibTrans" cxnId="{3D9F94C1-1DBA-FF49-9A30-8B199AA71F2E}">
      <dgm:prSet/>
      <dgm:spPr/>
      <dgm:t>
        <a:bodyPr/>
        <a:lstStyle/>
        <a:p>
          <a:endParaRPr lang="en-US"/>
        </a:p>
      </dgm:t>
    </dgm:pt>
    <dgm:pt modelId="{FFFCB4FC-2A1F-2E4C-AEDA-61412255F12A}" type="parTrans" cxnId="{3D9F94C1-1DBA-FF49-9A30-8B199AA71F2E}">
      <dgm:prSet/>
      <dgm:spPr/>
      <dgm:t>
        <a:bodyPr/>
        <a:lstStyle/>
        <a:p>
          <a:endParaRPr lang="en-US"/>
        </a:p>
      </dgm:t>
    </dgm:pt>
    <dgm:pt modelId="{FD67F8AF-FABA-5249-A2E9-F8473C13CF9C}">
      <dgm:prSet phldrT="[Text]" custT="1"/>
      <dgm:spPr>
        <a:blipFill rotWithShape="0">
          <a:blip xmlns:r="http://schemas.openxmlformats.org/officeDocument/2006/relationships" r:embed="rId4"/>
          <a:stretch>
            <a:fillRect/>
          </a:stretch>
        </a:blipFill>
      </dgm:spPr>
      <dgm:t>
        <a:bodyPr/>
        <a:lstStyle/>
        <a:p>
          <a:endParaRPr lang="en-US" sz="1600" b="1" dirty="0"/>
        </a:p>
        <a:p>
          <a:r>
            <a:rPr lang="en-US" sz="1400" b="1" dirty="0"/>
            <a:t>Sledding</a:t>
          </a:r>
        </a:p>
        <a:p>
          <a:endParaRPr lang="en-US" sz="1600" dirty="0"/>
        </a:p>
      </dgm:t>
    </dgm:pt>
    <dgm:pt modelId="{68828320-393F-BD40-B070-F162FF48287F}" type="parTrans" cxnId="{2CC8B9C3-2791-2649-A576-A55552A9A28A}">
      <dgm:prSet/>
      <dgm:spPr/>
      <dgm:t>
        <a:bodyPr/>
        <a:lstStyle/>
        <a:p>
          <a:endParaRPr lang="en-US"/>
        </a:p>
      </dgm:t>
    </dgm:pt>
    <dgm:pt modelId="{4D449F35-E218-4C48-9D63-07DCB7AFF99F}" type="sibTrans" cxnId="{2CC8B9C3-2791-2649-A576-A55552A9A28A}">
      <dgm:prSet/>
      <dgm:spPr>
        <a:ln>
          <a:solidFill>
            <a:schemeClr val="tx1"/>
          </a:solidFill>
        </a:ln>
      </dgm:spPr>
      <dgm:t>
        <a:bodyPr/>
        <a:lstStyle/>
        <a:p>
          <a:endParaRPr lang="en-US"/>
        </a:p>
      </dgm:t>
    </dgm:pt>
    <dgm:pt modelId="{C0E9D728-514F-B149-B0A1-08D1E009B216}">
      <dgm:prSet phldrT="[Text]" custT="1"/>
      <dgm:spPr>
        <a:blipFill rotWithShape="0">
          <a:blip xmlns:r="http://schemas.openxmlformats.org/officeDocument/2006/relationships" r:embed="rId4"/>
          <a:stretch>
            <a:fillRect/>
          </a:stretch>
        </a:blipFill>
      </dgm:spPr>
      <dgm:t>
        <a:bodyPr/>
        <a:lstStyle/>
        <a:p>
          <a:r>
            <a:rPr lang="en-US" sz="1600" b="1" dirty="0"/>
            <a:t>Family BBQ</a:t>
          </a:r>
        </a:p>
      </dgm:t>
    </dgm:pt>
    <dgm:pt modelId="{B63C5464-EDA6-064A-B5B4-7105DBF6012D}" type="parTrans" cxnId="{53445F8D-D0A5-AC42-A918-EE57EB529605}">
      <dgm:prSet/>
      <dgm:spPr/>
      <dgm:t>
        <a:bodyPr/>
        <a:lstStyle/>
        <a:p>
          <a:endParaRPr lang="en-US"/>
        </a:p>
      </dgm:t>
    </dgm:pt>
    <dgm:pt modelId="{4C14EF33-0CAD-8243-8181-8E2127B26D09}" type="sibTrans" cxnId="{53445F8D-D0A5-AC42-A918-EE57EB529605}">
      <dgm:prSet/>
      <dgm:spPr/>
      <dgm:t>
        <a:bodyPr/>
        <a:lstStyle/>
        <a:p>
          <a:endParaRPr lang="en-US"/>
        </a:p>
      </dgm:t>
    </dgm:pt>
    <dgm:pt modelId="{01E683AB-9EE5-3141-B347-541E8B23FAA7}" type="pres">
      <dgm:prSet presAssocID="{9BF191CD-7127-C74B-86ED-6F98160CA347}" presName="cycle" presStyleCnt="0">
        <dgm:presLayoutVars>
          <dgm:dir/>
          <dgm:resizeHandles val="exact"/>
        </dgm:presLayoutVars>
      </dgm:prSet>
      <dgm:spPr/>
    </dgm:pt>
    <dgm:pt modelId="{7F38021D-CD3C-5646-B63E-282642CCDB9F}" type="pres">
      <dgm:prSet presAssocID="{9A91D05E-BB3F-DC47-9DE8-FE7E77C8EA2E}" presName="dummy" presStyleCnt="0"/>
      <dgm:spPr/>
    </dgm:pt>
    <dgm:pt modelId="{74FFB55E-8836-7C4F-91D3-F37756D9A0AA}" type="pres">
      <dgm:prSet presAssocID="{9A91D05E-BB3F-DC47-9DE8-FE7E77C8EA2E}" presName="node" presStyleLbl="revTx" presStyleIdx="0" presStyleCnt="6" custScaleX="113846" custScaleY="107656" custRadScaleRad="97330" custRadScaleInc="1496">
        <dgm:presLayoutVars>
          <dgm:bulletEnabled val="1"/>
        </dgm:presLayoutVars>
      </dgm:prSet>
      <dgm:spPr/>
    </dgm:pt>
    <dgm:pt modelId="{2BB0B3B5-CFAF-B04F-8F4A-C439F1C65D14}" type="pres">
      <dgm:prSet presAssocID="{84A2F7C3-4E29-4A47-A0E7-3DD90F511782}" presName="sibTrans" presStyleLbl="node1" presStyleIdx="0" presStyleCnt="6"/>
      <dgm:spPr/>
    </dgm:pt>
    <dgm:pt modelId="{E83075B9-7563-A941-8E43-253C41588AA2}" type="pres">
      <dgm:prSet presAssocID="{7D71ED74-6ECE-B84A-B62D-0BAFE7821570}" presName="dummy" presStyleCnt="0"/>
      <dgm:spPr/>
    </dgm:pt>
    <dgm:pt modelId="{0FB70039-4F3F-9543-9E34-4622A756E112}" type="pres">
      <dgm:prSet presAssocID="{7D71ED74-6ECE-B84A-B62D-0BAFE7821570}" presName="node" presStyleLbl="revTx" presStyleIdx="1" presStyleCnt="6" custScaleX="112818" custScaleY="107156" custRadScaleRad="100154" custRadScaleInc="2686">
        <dgm:presLayoutVars>
          <dgm:bulletEnabled val="1"/>
        </dgm:presLayoutVars>
      </dgm:prSet>
      <dgm:spPr/>
    </dgm:pt>
    <dgm:pt modelId="{E2B05A25-AFF1-5740-BFF9-27822458830A}" type="pres">
      <dgm:prSet presAssocID="{C86A664D-1428-724D-A6AE-9E1AD0224A69}" presName="sibTrans" presStyleLbl="node1" presStyleIdx="1" presStyleCnt="6"/>
      <dgm:spPr/>
    </dgm:pt>
    <dgm:pt modelId="{EB73326A-85C8-3346-B568-4698D63048A9}" type="pres">
      <dgm:prSet presAssocID="{8B1FA40B-0A0C-3647-B8F6-BE9C8AB819E7}" presName="dummy" presStyleCnt="0"/>
      <dgm:spPr/>
    </dgm:pt>
    <dgm:pt modelId="{765B8607-7167-0346-987F-9E7C8CAE7589}" type="pres">
      <dgm:prSet presAssocID="{8B1FA40B-0A0C-3647-B8F6-BE9C8AB819E7}" presName="node" presStyleLbl="revTx" presStyleIdx="2" presStyleCnt="6" custRadScaleRad="95289" custRadScaleInc="-214">
        <dgm:presLayoutVars>
          <dgm:bulletEnabled val="1"/>
        </dgm:presLayoutVars>
      </dgm:prSet>
      <dgm:spPr/>
    </dgm:pt>
    <dgm:pt modelId="{F0C39601-03E1-4A4B-87CB-36DC66A81609}" type="pres">
      <dgm:prSet presAssocID="{3F2CAA4A-7796-5A40-99D3-E7FDC135BBB4}" presName="sibTrans" presStyleLbl="node1" presStyleIdx="2" presStyleCnt="6"/>
      <dgm:spPr/>
    </dgm:pt>
    <dgm:pt modelId="{69D452AB-46FE-1149-98B5-7166DDD266D9}" type="pres">
      <dgm:prSet presAssocID="{5E516B18-B140-0E4E-A111-D37FB4D5D80C}" presName="dummy" presStyleCnt="0"/>
      <dgm:spPr/>
    </dgm:pt>
    <dgm:pt modelId="{FBA5A293-E23B-2B43-A10C-70F68E40BF57}" type="pres">
      <dgm:prSet presAssocID="{5E516B18-B140-0E4E-A111-D37FB4D5D80C}" presName="node" presStyleLbl="revTx" presStyleIdx="3" presStyleCnt="6" custScaleX="107796" custScaleY="118512">
        <dgm:presLayoutVars>
          <dgm:bulletEnabled val="1"/>
        </dgm:presLayoutVars>
      </dgm:prSet>
      <dgm:spPr/>
    </dgm:pt>
    <dgm:pt modelId="{FFC7C5B1-ABA7-C944-ABAE-96CC6D9F447B}" type="pres">
      <dgm:prSet presAssocID="{FF1E4ACE-54DF-C349-876E-A227A3599AF0}" presName="sibTrans" presStyleLbl="node1" presStyleIdx="3" presStyleCnt="6"/>
      <dgm:spPr/>
    </dgm:pt>
    <dgm:pt modelId="{C1F05655-4197-A440-9EC7-013B700DA9CD}" type="pres">
      <dgm:prSet presAssocID="{FD67F8AF-FABA-5249-A2E9-F8473C13CF9C}" presName="dummy" presStyleCnt="0"/>
      <dgm:spPr/>
    </dgm:pt>
    <dgm:pt modelId="{CCA63C0A-AA1E-9D45-9DB5-F06570AF584A}" type="pres">
      <dgm:prSet presAssocID="{FD67F8AF-FABA-5249-A2E9-F8473C13CF9C}" presName="node" presStyleLbl="revTx" presStyleIdx="4" presStyleCnt="6" custScaleX="106824" custScaleY="108388">
        <dgm:presLayoutVars>
          <dgm:bulletEnabled val="1"/>
        </dgm:presLayoutVars>
      </dgm:prSet>
      <dgm:spPr/>
    </dgm:pt>
    <dgm:pt modelId="{9BDFA8A9-E14D-F749-B629-A06BA1442678}" type="pres">
      <dgm:prSet presAssocID="{4D449F35-E218-4C48-9D63-07DCB7AFF99F}" presName="sibTrans" presStyleLbl="node1" presStyleIdx="4" presStyleCnt="6"/>
      <dgm:spPr/>
    </dgm:pt>
    <dgm:pt modelId="{91B27BEF-3894-D746-A04F-BB32CDBD053D}" type="pres">
      <dgm:prSet presAssocID="{C0E9D728-514F-B149-B0A1-08D1E009B216}" presName="dummy" presStyleCnt="0"/>
      <dgm:spPr/>
    </dgm:pt>
    <dgm:pt modelId="{C6C5C8DA-09E9-1B4E-92DD-31E4666130C0}" type="pres">
      <dgm:prSet presAssocID="{C0E9D728-514F-B149-B0A1-08D1E009B216}" presName="node" presStyleLbl="revTx" presStyleIdx="5" presStyleCnt="6">
        <dgm:presLayoutVars>
          <dgm:bulletEnabled val="1"/>
        </dgm:presLayoutVars>
      </dgm:prSet>
      <dgm:spPr/>
    </dgm:pt>
    <dgm:pt modelId="{4CF6AA7E-6434-8844-B2C6-DF5A16504D92}" type="pres">
      <dgm:prSet presAssocID="{4C14EF33-0CAD-8243-8181-8E2127B26D09}" presName="sibTrans" presStyleLbl="node1" presStyleIdx="5" presStyleCnt="6"/>
      <dgm:spPr/>
    </dgm:pt>
  </dgm:ptLst>
  <dgm:cxnLst>
    <dgm:cxn modelId="{70AABC06-1B86-3D45-8ED5-102D3A00AE33}" type="presOf" srcId="{FF1E4ACE-54DF-C349-876E-A227A3599AF0}" destId="{FFC7C5B1-ABA7-C944-ABAE-96CC6D9F447B}" srcOrd="0" destOrd="0" presId="urn:microsoft.com/office/officeart/2005/8/layout/cycle1"/>
    <dgm:cxn modelId="{BD3D651D-CDB3-E147-A0EF-EBDA729E1100}" type="presOf" srcId="{8B1FA40B-0A0C-3647-B8F6-BE9C8AB819E7}" destId="{765B8607-7167-0346-987F-9E7C8CAE7589}" srcOrd="0" destOrd="0" presId="urn:microsoft.com/office/officeart/2005/8/layout/cycle1"/>
    <dgm:cxn modelId="{FE2F7D23-E911-1D4E-95CE-042FB51290D8}" type="presOf" srcId="{9A91D05E-BB3F-DC47-9DE8-FE7E77C8EA2E}" destId="{74FFB55E-8836-7C4F-91D3-F37756D9A0AA}" srcOrd="0" destOrd="0" presId="urn:microsoft.com/office/officeart/2005/8/layout/cycle1"/>
    <dgm:cxn modelId="{446C8323-DC17-B947-AE4E-7E3E909FDE91}" type="presOf" srcId="{C86A664D-1428-724D-A6AE-9E1AD0224A69}" destId="{E2B05A25-AFF1-5740-BFF9-27822458830A}" srcOrd="0" destOrd="0" presId="urn:microsoft.com/office/officeart/2005/8/layout/cycle1"/>
    <dgm:cxn modelId="{951E0335-8F33-8B41-BDD5-D3A57E52A544}" type="presOf" srcId="{84A2F7C3-4E29-4A47-A0E7-3DD90F511782}" destId="{2BB0B3B5-CFAF-B04F-8F4A-C439F1C65D14}" srcOrd="0" destOrd="0" presId="urn:microsoft.com/office/officeart/2005/8/layout/cycle1"/>
    <dgm:cxn modelId="{A4DA6136-0658-8C40-A309-27985D6BAD7F}" srcId="{9BF191CD-7127-C74B-86ED-6F98160CA347}" destId="{8B1FA40B-0A0C-3647-B8F6-BE9C8AB819E7}" srcOrd="2" destOrd="0" parTransId="{43E8EA25-2125-2443-8B14-50F4828CF76A}" sibTransId="{3F2CAA4A-7796-5A40-99D3-E7FDC135BBB4}"/>
    <dgm:cxn modelId="{29A08B36-0EB1-4F4C-A059-3A7A3AE231A3}" type="presOf" srcId="{4D449F35-E218-4C48-9D63-07DCB7AFF99F}" destId="{9BDFA8A9-E14D-F749-B629-A06BA1442678}" srcOrd="0" destOrd="0" presId="urn:microsoft.com/office/officeart/2005/8/layout/cycle1"/>
    <dgm:cxn modelId="{EF56F13F-9E3F-D34D-84A1-44E413CA893B}" type="presOf" srcId="{C0E9D728-514F-B149-B0A1-08D1E009B216}" destId="{C6C5C8DA-09E9-1B4E-92DD-31E4666130C0}" srcOrd="0" destOrd="0" presId="urn:microsoft.com/office/officeart/2005/8/layout/cycle1"/>
    <dgm:cxn modelId="{A5535F6E-1ECF-7049-85FE-C07ACE5C2E61}" type="presOf" srcId="{7D71ED74-6ECE-B84A-B62D-0BAFE7821570}" destId="{0FB70039-4F3F-9543-9E34-4622A756E112}" srcOrd="0" destOrd="0" presId="urn:microsoft.com/office/officeart/2005/8/layout/cycle1"/>
    <dgm:cxn modelId="{53445F8D-D0A5-AC42-A918-EE57EB529605}" srcId="{9BF191CD-7127-C74B-86ED-6F98160CA347}" destId="{C0E9D728-514F-B149-B0A1-08D1E009B216}" srcOrd="5" destOrd="0" parTransId="{B63C5464-EDA6-064A-B5B4-7105DBF6012D}" sibTransId="{4C14EF33-0CAD-8243-8181-8E2127B26D09}"/>
    <dgm:cxn modelId="{E443FA9B-70B8-E344-B3E7-D78A19CFAA12}" type="presOf" srcId="{5E516B18-B140-0E4E-A111-D37FB4D5D80C}" destId="{FBA5A293-E23B-2B43-A10C-70F68E40BF57}" srcOrd="0" destOrd="0" presId="urn:microsoft.com/office/officeart/2005/8/layout/cycle1"/>
    <dgm:cxn modelId="{0BBB96A3-1D55-5343-989A-5D093B06A69D}" type="presOf" srcId="{3F2CAA4A-7796-5A40-99D3-E7FDC135BBB4}" destId="{F0C39601-03E1-4A4B-87CB-36DC66A81609}" srcOrd="0" destOrd="0" presId="urn:microsoft.com/office/officeart/2005/8/layout/cycle1"/>
    <dgm:cxn modelId="{5F6435B7-A117-C241-8165-3D9A883A9B2C}" type="presOf" srcId="{4C14EF33-0CAD-8243-8181-8E2127B26D09}" destId="{4CF6AA7E-6434-8844-B2C6-DF5A16504D92}" srcOrd="0" destOrd="0" presId="urn:microsoft.com/office/officeart/2005/8/layout/cycle1"/>
    <dgm:cxn modelId="{775FDEBB-F246-F844-B7FE-7FAADAA8D0D1}" type="presOf" srcId="{9BF191CD-7127-C74B-86ED-6F98160CA347}" destId="{01E683AB-9EE5-3141-B347-541E8B23FAA7}" srcOrd="0" destOrd="0" presId="urn:microsoft.com/office/officeart/2005/8/layout/cycle1"/>
    <dgm:cxn modelId="{3D9F94C1-1DBA-FF49-9A30-8B199AA71F2E}" srcId="{9BF191CD-7127-C74B-86ED-6F98160CA347}" destId="{5E516B18-B140-0E4E-A111-D37FB4D5D80C}" srcOrd="3" destOrd="0" parTransId="{FFFCB4FC-2A1F-2E4C-AEDA-61412255F12A}" sibTransId="{FF1E4ACE-54DF-C349-876E-A227A3599AF0}"/>
    <dgm:cxn modelId="{2CC8B9C3-2791-2649-A576-A55552A9A28A}" srcId="{9BF191CD-7127-C74B-86ED-6F98160CA347}" destId="{FD67F8AF-FABA-5249-A2E9-F8473C13CF9C}" srcOrd="4" destOrd="0" parTransId="{68828320-393F-BD40-B070-F162FF48287F}" sibTransId="{4D449F35-E218-4C48-9D63-07DCB7AFF99F}"/>
    <dgm:cxn modelId="{B5A0B0DC-708F-DB49-8A97-BE762A774EC5}" srcId="{9BF191CD-7127-C74B-86ED-6F98160CA347}" destId="{7D71ED74-6ECE-B84A-B62D-0BAFE7821570}" srcOrd="1" destOrd="0" parTransId="{11F4DF09-0571-5644-AD89-4A9ABB06460A}" sibTransId="{C86A664D-1428-724D-A6AE-9E1AD0224A69}"/>
    <dgm:cxn modelId="{A941F3EF-5AA5-C845-8323-6240AF50E1B3}" srcId="{9BF191CD-7127-C74B-86ED-6F98160CA347}" destId="{9A91D05E-BB3F-DC47-9DE8-FE7E77C8EA2E}" srcOrd="0" destOrd="0" parTransId="{C7C96267-B0F2-A244-907B-4FA631461D6D}" sibTransId="{84A2F7C3-4E29-4A47-A0E7-3DD90F511782}"/>
    <dgm:cxn modelId="{F0061DF0-96BB-BD40-BEC1-D047F2225587}" type="presOf" srcId="{FD67F8AF-FABA-5249-A2E9-F8473C13CF9C}" destId="{CCA63C0A-AA1E-9D45-9DB5-F06570AF584A}" srcOrd="0" destOrd="0" presId="urn:microsoft.com/office/officeart/2005/8/layout/cycle1"/>
    <dgm:cxn modelId="{4744F0DE-BE08-614B-8C35-E91F971CF6B5}" type="presParOf" srcId="{01E683AB-9EE5-3141-B347-541E8B23FAA7}" destId="{7F38021D-CD3C-5646-B63E-282642CCDB9F}" srcOrd="0" destOrd="0" presId="urn:microsoft.com/office/officeart/2005/8/layout/cycle1"/>
    <dgm:cxn modelId="{F1D08562-BCB9-6A4E-B731-B996AAE2F586}" type="presParOf" srcId="{01E683AB-9EE5-3141-B347-541E8B23FAA7}" destId="{74FFB55E-8836-7C4F-91D3-F37756D9A0AA}" srcOrd="1" destOrd="0" presId="urn:microsoft.com/office/officeart/2005/8/layout/cycle1"/>
    <dgm:cxn modelId="{100DA038-FEC8-A44B-BA0B-741E7B1C01A8}" type="presParOf" srcId="{01E683AB-9EE5-3141-B347-541E8B23FAA7}" destId="{2BB0B3B5-CFAF-B04F-8F4A-C439F1C65D14}" srcOrd="2" destOrd="0" presId="urn:microsoft.com/office/officeart/2005/8/layout/cycle1"/>
    <dgm:cxn modelId="{40137398-8EB4-BD4C-A6BF-8AFD3CD5A520}" type="presParOf" srcId="{01E683AB-9EE5-3141-B347-541E8B23FAA7}" destId="{E83075B9-7563-A941-8E43-253C41588AA2}" srcOrd="3" destOrd="0" presId="urn:microsoft.com/office/officeart/2005/8/layout/cycle1"/>
    <dgm:cxn modelId="{87A09ED1-FA43-3948-A3E7-480F89B46894}" type="presParOf" srcId="{01E683AB-9EE5-3141-B347-541E8B23FAA7}" destId="{0FB70039-4F3F-9543-9E34-4622A756E112}" srcOrd="4" destOrd="0" presId="urn:microsoft.com/office/officeart/2005/8/layout/cycle1"/>
    <dgm:cxn modelId="{DADA31C1-7DE9-2849-9060-0D340D3D2B84}" type="presParOf" srcId="{01E683AB-9EE5-3141-B347-541E8B23FAA7}" destId="{E2B05A25-AFF1-5740-BFF9-27822458830A}" srcOrd="5" destOrd="0" presId="urn:microsoft.com/office/officeart/2005/8/layout/cycle1"/>
    <dgm:cxn modelId="{C2B610A4-FFA8-4345-8E0E-FCD447BF386F}" type="presParOf" srcId="{01E683AB-9EE5-3141-B347-541E8B23FAA7}" destId="{EB73326A-85C8-3346-B568-4698D63048A9}" srcOrd="6" destOrd="0" presId="urn:microsoft.com/office/officeart/2005/8/layout/cycle1"/>
    <dgm:cxn modelId="{10622681-07E0-A04E-98B2-DDEE30B921BD}" type="presParOf" srcId="{01E683AB-9EE5-3141-B347-541E8B23FAA7}" destId="{765B8607-7167-0346-987F-9E7C8CAE7589}" srcOrd="7" destOrd="0" presId="urn:microsoft.com/office/officeart/2005/8/layout/cycle1"/>
    <dgm:cxn modelId="{27A96E20-84A1-2E4B-94EA-1D1D4907836A}" type="presParOf" srcId="{01E683AB-9EE5-3141-B347-541E8B23FAA7}" destId="{F0C39601-03E1-4A4B-87CB-36DC66A81609}" srcOrd="8" destOrd="0" presId="urn:microsoft.com/office/officeart/2005/8/layout/cycle1"/>
    <dgm:cxn modelId="{6CB2261E-EA14-C042-8CD3-9F814F6601E9}" type="presParOf" srcId="{01E683AB-9EE5-3141-B347-541E8B23FAA7}" destId="{69D452AB-46FE-1149-98B5-7166DDD266D9}" srcOrd="9" destOrd="0" presId="urn:microsoft.com/office/officeart/2005/8/layout/cycle1"/>
    <dgm:cxn modelId="{1C8C4275-66AC-DB43-A3C2-C4F34F2DCF31}" type="presParOf" srcId="{01E683AB-9EE5-3141-B347-541E8B23FAA7}" destId="{FBA5A293-E23B-2B43-A10C-70F68E40BF57}" srcOrd="10" destOrd="0" presId="urn:microsoft.com/office/officeart/2005/8/layout/cycle1"/>
    <dgm:cxn modelId="{B613B0C2-CC10-A342-8377-0E6936680D6F}" type="presParOf" srcId="{01E683AB-9EE5-3141-B347-541E8B23FAA7}" destId="{FFC7C5B1-ABA7-C944-ABAE-96CC6D9F447B}" srcOrd="11" destOrd="0" presId="urn:microsoft.com/office/officeart/2005/8/layout/cycle1"/>
    <dgm:cxn modelId="{CEC706FC-BD8B-AA4D-860B-3D728B4D9BE1}" type="presParOf" srcId="{01E683AB-9EE5-3141-B347-541E8B23FAA7}" destId="{C1F05655-4197-A440-9EC7-013B700DA9CD}" srcOrd="12" destOrd="0" presId="urn:microsoft.com/office/officeart/2005/8/layout/cycle1"/>
    <dgm:cxn modelId="{695496C2-A591-E045-84F6-71DFC52DA7CA}" type="presParOf" srcId="{01E683AB-9EE5-3141-B347-541E8B23FAA7}" destId="{CCA63C0A-AA1E-9D45-9DB5-F06570AF584A}" srcOrd="13" destOrd="0" presId="urn:microsoft.com/office/officeart/2005/8/layout/cycle1"/>
    <dgm:cxn modelId="{D94D23D8-4C02-E84C-B4D5-205BE902F793}" type="presParOf" srcId="{01E683AB-9EE5-3141-B347-541E8B23FAA7}" destId="{9BDFA8A9-E14D-F749-B629-A06BA1442678}" srcOrd="14" destOrd="0" presId="urn:microsoft.com/office/officeart/2005/8/layout/cycle1"/>
    <dgm:cxn modelId="{2C538EA4-8322-9446-963A-7AC947C11A2D}" type="presParOf" srcId="{01E683AB-9EE5-3141-B347-541E8B23FAA7}" destId="{91B27BEF-3894-D746-A04F-BB32CDBD053D}" srcOrd="15" destOrd="0" presId="urn:microsoft.com/office/officeart/2005/8/layout/cycle1"/>
    <dgm:cxn modelId="{34556ABD-AF97-9242-813D-C001AEFC5615}" type="presParOf" srcId="{01E683AB-9EE5-3141-B347-541E8B23FAA7}" destId="{C6C5C8DA-09E9-1B4E-92DD-31E4666130C0}" srcOrd="16" destOrd="0" presId="urn:microsoft.com/office/officeart/2005/8/layout/cycle1"/>
    <dgm:cxn modelId="{E04D9DD2-FF83-5248-8F57-DD3F85438596}" type="presParOf" srcId="{01E683AB-9EE5-3141-B347-541E8B23FAA7}" destId="{4CF6AA7E-6434-8844-B2C6-DF5A16504D92}" srcOrd="17" destOrd="0" presId="urn:microsoft.com/office/officeart/2005/8/layout/cycle1"/>
  </dgm:cxnLst>
  <dgm:bg/>
  <dgm:whole>
    <a:ln>
      <a:solidFill>
        <a:srgbClr val="000000"/>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BBFC4-5DBB-494D-AF5D-73FDD20D8F80}">
      <dsp:nvSpPr>
        <dsp:cNvPr id="0" name=""/>
        <dsp:cNvSpPr/>
      </dsp:nvSpPr>
      <dsp:spPr>
        <a:xfrm>
          <a:off x="4650258" y="33995"/>
          <a:ext cx="1119113" cy="1119113"/>
        </a:xfrm>
        <a:prstGeom prst="rect">
          <a:avLst/>
        </a:prstGeom>
        <a:blipFill rotWithShape="0">
          <a:blip xmlns:r="http://schemas.openxmlformats.org/officeDocument/2006/relationships" r:embed="rId1"/>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Ext Family</a:t>
          </a:r>
        </a:p>
      </dsp:txBody>
      <dsp:txXfrm>
        <a:off x="4650258" y="33995"/>
        <a:ext cx="1119113" cy="1119113"/>
      </dsp:txXfrm>
    </dsp:sp>
    <dsp:sp modelId="{4E390E8E-264F-5244-B75F-705F8D40A873}">
      <dsp:nvSpPr>
        <dsp:cNvPr id="0" name=""/>
        <dsp:cNvSpPr/>
      </dsp:nvSpPr>
      <dsp:spPr>
        <a:xfrm>
          <a:off x="2015436" y="1347"/>
          <a:ext cx="4198726" cy="4198726"/>
        </a:xfrm>
        <a:prstGeom prst="circularArrow">
          <a:avLst>
            <a:gd name="adj1" fmla="val 5197"/>
            <a:gd name="adj2" fmla="val 335716"/>
            <a:gd name="adj3" fmla="val 21294043"/>
            <a:gd name="adj4" fmla="val 19765537"/>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4FFB55E-8836-7C4F-91D3-F37756D9A0AA}">
      <dsp:nvSpPr>
        <dsp:cNvPr id="0" name=""/>
        <dsp:cNvSpPr/>
      </dsp:nvSpPr>
      <dsp:spPr>
        <a:xfrm>
          <a:off x="5327014" y="2116836"/>
          <a:ext cx="1119113" cy="1119113"/>
        </a:xfrm>
        <a:prstGeom prst="rect">
          <a:avLst/>
        </a:prstGeom>
        <a:blipFill rotWithShape="0">
          <a:blip xmlns:r="http://schemas.openxmlformats.org/officeDocument/2006/relationships" r:embed="rId2"/>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Office</a:t>
          </a:r>
        </a:p>
      </dsp:txBody>
      <dsp:txXfrm>
        <a:off x="5327014" y="2116836"/>
        <a:ext cx="1119113" cy="1119113"/>
      </dsp:txXfrm>
    </dsp:sp>
    <dsp:sp modelId="{2BB0B3B5-CFAF-B04F-8F4A-C439F1C65D14}">
      <dsp:nvSpPr>
        <dsp:cNvPr id="0" name=""/>
        <dsp:cNvSpPr/>
      </dsp:nvSpPr>
      <dsp:spPr>
        <a:xfrm>
          <a:off x="2012450" y="5243"/>
          <a:ext cx="4198726" cy="4198726"/>
        </a:xfrm>
        <a:prstGeom prst="circularArrow">
          <a:avLst>
            <a:gd name="adj1" fmla="val 5197"/>
            <a:gd name="adj2" fmla="val 335716"/>
            <a:gd name="adj3" fmla="val 4050309"/>
            <a:gd name="adj4" fmla="val 2243611"/>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FB70039-4F3F-9543-9E34-4622A756E112}">
      <dsp:nvSpPr>
        <dsp:cNvPr id="0" name=""/>
        <dsp:cNvSpPr/>
      </dsp:nvSpPr>
      <dsp:spPr>
        <a:xfrm>
          <a:off x="3534251" y="3406849"/>
          <a:ext cx="1119113" cy="1119113"/>
        </a:xfrm>
        <a:prstGeom prst="rect">
          <a:avLst/>
        </a:prstGeom>
        <a:blipFill rotWithShape="0">
          <a:blip xmlns:r="http://schemas.openxmlformats.org/officeDocument/2006/relationships" r:embed="rId3"/>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strike="noStrike" kern="1200" dirty="0"/>
            <a:t>Quality</a:t>
          </a:r>
        </a:p>
        <a:p>
          <a:pPr marL="0" lvl="0" indent="0" algn="ctr" defTabSz="666750">
            <a:lnSpc>
              <a:spcPct val="90000"/>
            </a:lnSpc>
            <a:spcBef>
              <a:spcPct val="0"/>
            </a:spcBef>
            <a:spcAft>
              <a:spcPct val="35000"/>
            </a:spcAft>
            <a:buNone/>
          </a:pPr>
          <a:r>
            <a:rPr lang="en-US" sz="1500" strike="noStrike" kern="1200" dirty="0"/>
            <a:t> Time</a:t>
          </a:r>
        </a:p>
      </dsp:txBody>
      <dsp:txXfrm>
        <a:off x="3534251" y="3406849"/>
        <a:ext cx="1119113" cy="1119113"/>
      </dsp:txXfrm>
    </dsp:sp>
    <dsp:sp modelId="{E2B05A25-AFF1-5740-BFF9-27822458830A}">
      <dsp:nvSpPr>
        <dsp:cNvPr id="0" name=""/>
        <dsp:cNvSpPr/>
      </dsp:nvSpPr>
      <dsp:spPr>
        <a:xfrm>
          <a:off x="2169813" y="62682"/>
          <a:ext cx="4198726" cy="4198726"/>
        </a:xfrm>
        <a:prstGeom prst="circularArrow">
          <a:avLst>
            <a:gd name="adj1" fmla="val 5197"/>
            <a:gd name="adj2" fmla="val 335716"/>
            <a:gd name="adj3" fmla="val 8409687"/>
            <a:gd name="adj4" fmla="val 6794070"/>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65B8607-7167-0346-987F-9E7C8CAE7589}">
      <dsp:nvSpPr>
        <dsp:cNvPr id="0" name=""/>
        <dsp:cNvSpPr/>
      </dsp:nvSpPr>
      <dsp:spPr>
        <a:xfrm>
          <a:off x="1867432" y="2091229"/>
          <a:ext cx="1119113" cy="1119113"/>
        </a:xfrm>
        <a:prstGeom prst="rect">
          <a:avLst/>
        </a:prstGeom>
        <a:blipFill rotWithShape="0">
          <a:blip xmlns:r="http://schemas.openxmlformats.org/officeDocument/2006/relationships" r:embed="rId4"/>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strike="sngStrike" kern="1200" dirty="0"/>
            <a:t>Discretionary</a:t>
          </a:r>
          <a:r>
            <a:rPr lang="en-US" sz="1500" kern="1200" dirty="0"/>
            <a:t> </a:t>
          </a:r>
          <a:r>
            <a:rPr lang="en-US" sz="1500" strike="sngStrike" kern="1200" dirty="0"/>
            <a:t>Time</a:t>
          </a:r>
          <a:endParaRPr lang="en-US" sz="1500" kern="1200" dirty="0"/>
        </a:p>
      </dsp:txBody>
      <dsp:txXfrm>
        <a:off x="1867432" y="2091229"/>
        <a:ext cx="1119113" cy="1119113"/>
      </dsp:txXfrm>
    </dsp:sp>
    <dsp:sp modelId="{F0C39601-03E1-4A4B-87CB-36DC66A81609}">
      <dsp:nvSpPr>
        <dsp:cNvPr id="0" name=""/>
        <dsp:cNvSpPr/>
      </dsp:nvSpPr>
      <dsp:spPr>
        <a:xfrm>
          <a:off x="2097518" y="-153850"/>
          <a:ext cx="4198726" cy="4198726"/>
        </a:xfrm>
        <a:prstGeom prst="circularArrow">
          <a:avLst>
            <a:gd name="adj1" fmla="val 5197"/>
            <a:gd name="adj2" fmla="val 335716"/>
            <a:gd name="adj3" fmla="val 11974650"/>
            <a:gd name="adj4" fmla="val 10530830"/>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BA5A293-E23B-2B43-A10C-70F68E40BF57}">
      <dsp:nvSpPr>
        <dsp:cNvPr id="0" name=""/>
        <dsp:cNvSpPr/>
      </dsp:nvSpPr>
      <dsp:spPr>
        <a:xfrm>
          <a:off x="2460228" y="33995"/>
          <a:ext cx="1119113" cy="1119113"/>
        </a:xfrm>
        <a:prstGeom prst="rect">
          <a:avLst/>
        </a:prstGeom>
        <a:blipFill rotWithShape="0">
          <a:blip xmlns:r="http://schemas.openxmlformats.org/officeDocument/2006/relationships" r:embed="rId5"/>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Temple</a:t>
          </a:r>
        </a:p>
      </dsp:txBody>
      <dsp:txXfrm>
        <a:off x="2460228" y="33995"/>
        <a:ext cx="1119113" cy="1119113"/>
      </dsp:txXfrm>
    </dsp:sp>
    <dsp:sp modelId="{FFC7C5B1-ABA7-C944-ABAE-96CC6D9F447B}">
      <dsp:nvSpPr>
        <dsp:cNvPr id="0" name=""/>
        <dsp:cNvSpPr/>
      </dsp:nvSpPr>
      <dsp:spPr>
        <a:xfrm>
          <a:off x="2015436" y="1347"/>
          <a:ext cx="4198726" cy="4198726"/>
        </a:xfrm>
        <a:prstGeom prst="circularArrow">
          <a:avLst>
            <a:gd name="adj1" fmla="val 5197"/>
            <a:gd name="adj2" fmla="val 335716"/>
            <a:gd name="adj3" fmla="val 16866515"/>
            <a:gd name="adj4" fmla="val 15197769"/>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BBFC4-5DBB-494D-AF5D-73FDD20D8F80}">
      <dsp:nvSpPr>
        <dsp:cNvPr id="0" name=""/>
        <dsp:cNvSpPr/>
      </dsp:nvSpPr>
      <dsp:spPr>
        <a:xfrm>
          <a:off x="4650258" y="33995"/>
          <a:ext cx="1119113" cy="1119113"/>
        </a:xfrm>
        <a:prstGeom prst="rect">
          <a:avLst/>
        </a:prstGeom>
        <a:blipFill rotWithShape="0">
          <a:blip xmlns:r="http://schemas.openxmlformats.org/officeDocument/2006/relationships" r:embed="rId1"/>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Family Service</a:t>
          </a:r>
        </a:p>
      </dsp:txBody>
      <dsp:txXfrm>
        <a:off x="4650258" y="33995"/>
        <a:ext cx="1119113" cy="1119113"/>
      </dsp:txXfrm>
    </dsp:sp>
    <dsp:sp modelId="{4E390E8E-264F-5244-B75F-705F8D40A873}">
      <dsp:nvSpPr>
        <dsp:cNvPr id="0" name=""/>
        <dsp:cNvSpPr/>
      </dsp:nvSpPr>
      <dsp:spPr>
        <a:xfrm>
          <a:off x="2015436" y="1347"/>
          <a:ext cx="4198726" cy="4198726"/>
        </a:xfrm>
        <a:prstGeom prst="circularArrow">
          <a:avLst>
            <a:gd name="adj1" fmla="val 5197"/>
            <a:gd name="adj2" fmla="val 335716"/>
            <a:gd name="adj3" fmla="val 21294043"/>
            <a:gd name="adj4" fmla="val 19765537"/>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4FFB55E-8836-7C4F-91D3-F37756D9A0AA}">
      <dsp:nvSpPr>
        <dsp:cNvPr id="0" name=""/>
        <dsp:cNvSpPr/>
      </dsp:nvSpPr>
      <dsp:spPr>
        <a:xfrm>
          <a:off x="5327014" y="2116836"/>
          <a:ext cx="1119113" cy="1119113"/>
        </a:xfrm>
        <a:prstGeom prst="rect">
          <a:avLst/>
        </a:prstGeom>
        <a:blipFill rotWithShape="0">
          <a:blip xmlns:r="http://schemas.openxmlformats.org/officeDocument/2006/relationships" r:embed="rId2"/>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Religious School</a:t>
          </a:r>
        </a:p>
      </dsp:txBody>
      <dsp:txXfrm>
        <a:off x="5327014" y="2116836"/>
        <a:ext cx="1119113" cy="1119113"/>
      </dsp:txXfrm>
    </dsp:sp>
    <dsp:sp modelId="{2BB0B3B5-CFAF-B04F-8F4A-C439F1C65D14}">
      <dsp:nvSpPr>
        <dsp:cNvPr id="0" name=""/>
        <dsp:cNvSpPr/>
      </dsp:nvSpPr>
      <dsp:spPr>
        <a:xfrm>
          <a:off x="2012450" y="5243"/>
          <a:ext cx="4198726" cy="4198726"/>
        </a:xfrm>
        <a:prstGeom prst="circularArrow">
          <a:avLst>
            <a:gd name="adj1" fmla="val 5197"/>
            <a:gd name="adj2" fmla="val 335716"/>
            <a:gd name="adj3" fmla="val 4050309"/>
            <a:gd name="adj4" fmla="val 2243611"/>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FB70039-4F3F-9543-9E34-4622A756E112}">
      <dsp:nvSpPr>
        <dsp:cNvPr id="0" name=""/>
        <dsp:cNvSpPr/>
      </dsp:nvSpPr>
      <dsp:spPr>
        <a:xfrm>
          <a:off x="3534251" y="3406849"/>
          <a:ext cx="1119113" cy="1119113"/>
        </a:xfrm>
        <a:prstGeom prst="rect">
          <a:avLst/>
        </a:prstGeom>
        <a:blipFill rotWithShape="0">
          <a:blip xmlns:r="http://schemas.openxmlformats.org/officeDocument/2006/relationships" r:embed="rId3"/>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strike="noStrike" kern="1200" dirty="0"/>
            <a:t>Holidays</a:t>
          </a:r>
        </a:p>
      </dsp:txBody>
      <dsp:txXfrm>
        <a:off x="3534251" y="3406849"/>
        <a:ext cx="1119113" cy="1119113"/>
      </dsp:txXfrm>
    </dsp:sp>
    <dsp:sp modelId="{E2B05A25-AFF1-5740-BFF9-27822458830A}">
      <dsp:nvSpPr>
        <dsp:cNvPr id="0" name=""/>
        <dsp:cNvSpPr/>
      </dsp:nvSpPr>
      <dsp:spPr>
        <a:xfrm>
          <a:off x="2169813" y="62682"/>
          <a:ext cx="4198726" cy="4198726"/>
        </a:xfrm>
        <a:prstGeom prst="circularArrow">
          <a:avLst>
            <a:gd name="adj1" fmla="val 5197"/>
            <a:gd name="adj2" fmla="val 335716"/>
            <a:gd name="adj3" fmla="val 8409687"/>
            <a:gd name="adj4" fmla="val 6794070"/>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65B8607-7167-0346-987F-9E7C8CAE7589}">
      <dsp:nvSpPr>
        <dsp:cNvPr id="0" name=""/>
        <dsp:cNvSpPr/>
      </dsp:nvSpPr>
      <dsp:spPr>
        <a:xfrm>
          <a:off x="1867432" y="2091229"/>
          <a:ext cx="1119113" cy="1119113"/>
        </a:xfrm>
        <a:prstGeom prst="rect">
          <a:avLst/>
        </a:prstGeom>
        <a:blipFill rotWithShape="0">
          <a:blip xmlns:r="http://schemas.openxmlformats.org/officeDocument/2006/relationships" r:embed="rId4"/>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strike="sngStrike" kern="1200" dirty="0"/>
            <a:t>Discretionary</a:t>
          </a:r>
          <a:r>
            <a:rPr lang="en-US" sz="1500" kern="1200" dirty="0"/>
            <a:t> </a:t>
          </a:r>
          <a:r>
            <a:rPr lang="en-US" sz="1500" strike="sngStrike" kern="1200" dirty="0"/>
            <a:t>Time</a:t>
          </a:r>
          <a:endParaRPr lang="en-US" sz="1500" kern="1200" dirty="0"/>
        </a:p>
      </dsp:txBody>
      <dsp:txXfrm>
        <a:off x="1867432" y="2091229"/>
        <a:ext cx="1119113" cy="1119113"/>
      </dsp:txXfrm>
    </dsp:sp>
    <dsp:sp modelId="{F0C39601-03E1-4A4B-87CB-36DC66A81609}">
      <dsp:nvSpPr>
        <dsp:cNvPr id="0" name=""/>
        <dsp:cNvSpPr/>
      </dsp:nvSpPr>
      <dsp:spPr>
        <a:xfrm>
          <a:off x="2097518" y="-153850"/>
          <a:ext cx="4198726" cy="4198726"/>
        </a:xfrm>
        <a:prstGeom prst="circularArrow">
          <a:avLst>
            <a:gd name="adj1" fmla="val 5197"/>
            <a:gd name="adj2" fmla="val 335716"/>
            <a:gd name="adj3" fmla="val 11974650"/>
            <a:gd name="adj4" fmla="val 10530830"/>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BA5A293-E23B-2B43-A10C-70F68E40BF57}">
      <dsp:nvSpPr>
        <dsp:cNvPr id="0" name=""/>
        <dsp:cNvSpPr/>
      </dsp:nvSpPr>
      <dsp:spPr>
        <a:xfrm>
          <a:off x="2460228" y="33995"/>
          <a:ext cx="1119113" cy="1119113"/>
        </a:xfrm>
        <a:prstGeom prst="rect">
          <a:avLst/>
        </a:prstGeom>
        <a:blipFill rotWithShape="0">
          <a:blip xmlns:r="http://schemas.openxmlformats.org/officeDocument/2006/relationships" r:embed="rId5"/>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Tot </a:t>
          </a:r>
        </a:p>
        <a:p>
          <a:pPr marL="0" lvl="0" indent="0" algn="ctr" defTabSz="666750">
            <a:lnSpc>
              <a:spcPct val="90000"/>
            </a:lnSpc>
            <a:spcBef>
              <a:spcPct val="0"/>
            </a:spcBef>
            <a:spcAft>
              <a:spcPct val="35000"/>
            </a:spcAft>
            <a:buNone/>
          </a:pPr>
          <a:r>
            <a:rPr lang="en-US" sz="1500" b="1" kern="1200" dirty="0"/>
            <a:t>Shabbat</a:t>
          </a:r>
        </a:p>
      </dsp:txBody>
      <dsp:txXfrm>
        <a:off x="2460228" y="33995"/>
        <a:ext cx="1119113" cy="1119113"/>
      </dsp:txXfrm>
    </dsp:sp>
    <dsp:sp modelId="{FFC7C5B1-ABA7-C944-ABAE-96CC6D9F447B}">
      <dsp:nvSpPr>
        <dsp:cNvPr id="0" name=""/>
        <dsp:cNvSpPr/>
      </dsp:nvSpPr>
      <dsp:spPr>
        <a:xfrm>
          <a:off x="2015436" y="1347"/>
          <a:ext cx="4198726" cy="4198726"/>
        </a:xfrm>
        <a:prstGeom prst="circularArrow">
          <a:avLst>
            <a:gd name="adj1" fmla="val 5197"/>
            <a:gd name="adj2" fmla="val 335716"/>
            <a:gd name="adj3" fmla="val 16866515"/>
            <a:gd name="adj4" fmla="val 15197769"/>
            <a:gd name="adj5" fmla="val 606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FFB55E-8836-7C4F-91D3-F37756D9A0AA}">
      <dsp:nvSpPr>
        <dsp:cNvPr id="0" name=""/>
        <dsp:cNvSpPr/>
      </dsp:nvSpPr>
      <dsp:spPr>
        <a:xfrm>
          <a:off x="4587805" y="3750"/>
          <a:ext cx="1054477" cy="997144"/>
        </a:xfrm>
        <a:prstGeom prst="rect">
          <a:avLst/>
        </a:prstGeom>
        <a:blipFill rotWithShape="0">
          <a:blip xmlns:r="http://schemas.openxmlformats.org/officeDocument/2006/relationships" r:embed="rId1"/>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50000"/>
            </a:lnSpc>
            <a:spcBef>
              <a:spcPct val="0"/>
            </a:spcBef>
            <a:spcAft>
              <a:spcPct val="35000"/>
            </a:spcAft>
            <a:buNone/>
          </a:pPr>
          <a:r>
            <a:rPr lang="en-US" sz="1200" b="1" kern="1200" dirty="0"/>
            <a:t>Baking</a:t>
          </a:r>
        </a:p>
        <a:p>
          <a:pPr marL="0" lvl="0" indent="0" algn="ctr" defTabSz="533400">
            <a:lnSpc>
              <a:spcPct val="50000"/>
            </a:lnSpc>
            <a:spcBef>
              <a:spcPct val="0"/>
            </a:spcBef>
            <a:spcAft>
              <a:spcPct val="35000"/>
            </a:spcAft>
            <a:buNone/>
          </a:pPr>
          <a:r>
            <a:rPr lang="en-US" sz="1200" b="1" kern="1200" dirty="0"/>
            <a:t> Hanukah </a:t>
          </a:r>
        </a:p>
        <a:p>
          <a:pPr marL="0" lvl="0" indent="0" algn="ctr" defTabSz="533400">
            <a:lnSpc>
              <a:spcPct val="50000"/>
            </a:lnSpc>
            <a:spcBef>
              <a:spcPct val="0"/>
            </a:spcBef>
            <a:spcAft>
              <a:spcPct val="35000"/>
            </a:spcAft>
            <a:buNone/>
          </a:pPr>
          <a:r>
            <a:rPr lang="en-US" sz="1200" b="1" kern="1200" dirty="0"/>
            <a:t>cookies</a:t>
          </a:r>
        </a:p>
      </dsp:txBody>
      <dsp:txXfrm>
        <a:off x="4587805" y="3750"/>
        <a:ext cx="1054477" cy="997144"/>
      </dsp:txXfrm>
    </dsp:sp>
    <dsp:sp modelId="{2BB0B3B5-CFAF-B04F-8F4A-C439F1C65D14}">
      <dsp:nvSpPr>
        <dsp:cNvPr id="0" name=""/>
        <dsp:cNvSpPr/>
      </dsp:nvSpPr>
      <dsp:spPr>
        <a:xfrm>
          <a:off x="1877051" y="101705"/>
          <a:ext cx="4521805" cy="4521805"/>
        </a:xfrm>
        <a:prstGeom prst="circularArrow">
          <a:avLst>
            <a:gd name="adj1" fmla="val 3994"/>
            <a:gd name="adj2" fmla="val 250596"/>
            <a:gd name="adj3" fmla="val 20333213"/>
            <a:gd name="adj4" fmla="val 19005172"/>
            <a:gd name="adj5" fmla="val 466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FB70039-4F3F-9543-9E34-4622A756E112}">
      <dsp:nvSpPr>
        <dsp:cNvPr id="0" name=""/>
        <dsp:cNvSpPr/>
      </dsp:nvSpPr>
      <dsp:spPr>
        <a:xfrm>
          <a:off x="5646768" y="1760980"/>
          <a:ext cx="1044956" cy="992512"/>
        </a:xfrm>
        <a:prstGeom prst="rect">
          <a:avLst/>
        </a:prstGeom>
        <a:blipFill rotWithShape="0">
          <a:blip xmlns:r="http://schemas.openxmlformats.org/officeDocument/2006/relationships" r:embed="rId2"/>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en-US" sz="1400" strike="noStrike" kern="1200" dirty="0"/>
        </a:p>
        <a:p>
          <a:pPr marL="0" lvl="0" indent="0" algn="ctr" defTabSz="622300">
            <a:lnSpc>
              <a:spcPct val="70000"/>
            </a:lnSpc>
            <a:spcBef>
              <a:spcPct val="0"/>
            </a:spcBef>
            <a:spcAft>
              <a:spcPct val="35000"/>
            </a:spcAft>
            <a:buNone/>
          </a:pPr>
          <a:r>
            <a:rPr lang="en-US" sz="1400" b="1" strike="noStrike" kern="1200" dirty="0"/>
            <a:t>Nature </a:t>
          </a:r>
        </a:p>
        <a:p>
          <a:pPr marL="0" lvl="0" indent="0" algn="ctr" defTabSz="622300">
            <a:lnSpc>
              <a:spcPct val="70000"/>
            </a:lnSpc>
            <a:spcBef>
              <a:spcPct val="0"/>
            </a:spcBef>
            <a:spcAft>
              <a:spcPct val="35000"/>
            </a:spcAft>
            <a:buNone/>
          </a:pPr>
          <a:r>
            <a:rPr lang="en-US" sz="1400" b="1" strike="noStrike" kern="1200" dirty="0"/>
            <a:t>Hike</a:t>
          </a:r>
        </a:p>
        <a:p>
          <a:pPr marL="0" lvl="0" indent="0" algn="ctr" defTabSz="622300">
            <a:lnSpc>
              <a:spcPct val="90000"/>
            </a:lnSpc>
            <a:spcBef>
              <a:spcPct val="0"/>
            </a:spcBef>
            <a:spcAft>
              <a:spcPct val="35000"/>
            </a:spcAft>
            <a:buNone/>
          </a:pPr>
          <a:endParaRPr lang="en-US" sz="2100" strike="noStrike" kern="1200" dirty="0"/>
        </a:p>
      </dsp:txBody>
      <dsp:txXfrm>
        <a:off x="5646768" y="1760980"/>
        <a:ext cx="1044956" cy="992512"/>
      </dsp:txXfrm>
    </dsp:sp>
    <dsp:sp modelId="{E2B05A25-AFF1-5740-BFF9-27822458830A}">
      <dsp:nvSpPr>
        <dsp:cNvPr id="0" name=""/>
        <dsp:cNvSpPr/>
      </dsp:nvSpPr>
      <dsp:spPr>
        <a:xfrm>
          <a:off x="1906908" y="-225917"/>
          <a:ext cx="4521805" cy="4521805"/>
        </a:xfrm>
        <a:prstGeom prst="circularArrow">
          <a:avLst>
            <a:gd name="adj1" fmla="val 3994"/>
            <a:gd name="adj2" fmla="val 250596"/>
            <a:gd name="adj3" fmla="val 2630398"/>
            <a:gd name="adj4" fmla="val 1221556"/>
            <a:gd name="adj5" fmla="val 466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65B8607-7167-0346-987F-9E7C8CAE7589}">
      <dsp:nvSpPr>
        <dsp:cNvPr id="0" name=""/>
        <dsp:cNvSpPr/>
      </dsp:nvSpPr>
      <dsp:spPr>
        <a:xfrm>
          <a:off x="4623048" y="3478280"/>
          <a:ext cx="926231" cy="926231"/>
        </a:xfrm>
        <a:prstGeom prst="rect">
          <a:avLst/>
        </a:prstGeom>
        <a:blipFill rotWithShape="0">
          <a:blip xmlns:r="http://schemas.openxmlformats.org/officeDocument/2006/relationships" r:embed="rId3"/>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strike="noStrike" kern="1200" dirty="0"/>
            <a:t>Apple Picking</a:t>
          </a:r>
        </a:p>
      </dsp:txBody>
      <dsp:txXfrm>
        <a:off x="4623048" y="3478280"/>
        <a:ext cx="926231" cy="926231"/>
      </dsp:txXfrm>
    </dsp:sp>
    <dsp:sp modelId="{F0C39601-03E1-4A4B-87CB-36DC66A81609}">
      <dsp:nvSpPr>
        <dsp:cNvPr id="0" name=""/>
        <dsp:cNvSpPr/>
      </dsp:nvSpPr>
      <dsp:spPr>
        <a:xfrm>
          <a:off x="1650316" y="-64329"/>
          <a:ext cx="4521805" cy="4521805"/>
        </a:xfrm>
        <a:prstGeom prst="circularArrow">
          <a:avLst>
            <a:gd name="adj1" fmla="val 3994"/>
            <a:gd name="adj2" fmla="val 250596"/>
            <a:gd name="adj3" fmla="val 5724188"/>
            <a:gd name="adj4" fmla="val 4190292"/>
            <a:gd name="adj5" fmla="val 466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BA5A293-E23B-2B43-A10C-70F68E40BF57}">
      <dsp:nvSpPr>
        <dsp:cNvPr id="0" name=""/>
        <dsp:cNvSpPr/>
      </dsp:nvSpPr>
      <dsp:spPr>
        <a:xfrm>
          <a:off x="2569081" y="3477542"/>
          <a:ext cx="998440" cy="1097695"/>
        </a:xfrm>
        <a:prstGeom prst="rect">
          <a:avLst/>
        </a:prstGeom>
        <a:blipFill rotWithShape="0">
          <a:blip xmlns:r="http://schemas.openxmlformats.org/officeDocument/2006/relationships" r:embed="rId4"/>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endParaRPr lang="en-US" sz="1050" b="1" kern="1200" dirty="0"/>
        </a:p>
        <a:p>
          <a:pPr marL="0" lvl="0" indent="0" algn="ctr" defTabSz="466725">
            <a:lnSpc>
              <a:spcPct val="70000"/>
            </a:lnSpc>
            <a:spcBef>
              <a:spcPct val="0"/>
            </a:spcBef>
            <a:spcAft>
              <a:spcPct val="35000"/>
            </a:spcAft>
            <a:buNone/>
          </a:pPr>
          <a:r>
            <a:rPr lang="en-US" sz="1050" b="1" kern="1200" dirty="0"/>
            <a:t>Gutter </a:t>
          </a:r>
        </a:p>
        <a:p>
          <a:pPr marL="0" lvl="0" indent="0" algn="ctr" defTabSz="466725">
            <a:lnSpc>
              <a:spcPct val="70000"/>
            </a:lnSpc>
            <a:spcBef>
              <a:spcPct val="0"/>
            </a:spcBef>
            <a:spcAft>
              <a:spcPct val="35000"/>
            </a:spcAft>
            <a:buNone/>
          </a:pPr>
          <a:r>
            <a:rPr lang="en-US" sz="1050" b="1" kern="1200" dirty="0"/>
            <a:t>Bumper </a:t>
          </a:r>
        </a:p>
        <a:p>
          <a:pPr marL="0" lvl="0" indent="0" algn="ctr" defTabSz="466725">
            <a:lnSpc>
              <a:spcPct val="70000"/>
            </a:lnSpc>
            <a:spcBef>
              <a:spcPct val="0"/>
            </a:spcBef>
            <a:spcAft>
              <a:spcPct val="35000"/>
            </a:spcAft>
            <a:buNone/>
          </a:pPr>
          <a:r>
            <a:rPr lang="en-US" sz="1050" b="1" kern="1200" dirty="0"/>
            <a:t>Bowling</a:t>
          </a:r>
        </a:p>
        <a:p>
          <a:pPr marL="0" lvl="0" indent="0" algn="ctr" defTabSz="466725">
            <a:lnSpc>
              <a:spcPct val="90000"/>
            </a:lnSpc>
            <a:spcBef>
              <a:spcPct val="0"/>
            </a:spcBef>
            <a:spcAft>
              <a:spcPct val="35000"/>
            </a:spcAft>
            <a:buNone/>
          </a:pPr>
          <a:endParaRPr lang="en-US" sz="1050" kern="1200" dirty="0"/>
        </a:p>
      </dsp:txBody>
      <dsp:txXfrm>
        <a:off x="2569081" y="3477542"/>
        <a:ext cx="998440" cy="1097695"/>
      </dsp:txXfrm>
    </dsp:sp>
    <dsp:sp modelId="{FFC7C5B1-ABA7-C944-ABAE-96CC6D9F447B}">
      <dsp:nvSpPr>
        <dsp:cNvPr id="0" name=""/>
        <dsp:cNvSpPr/>
      </dsp:nvSpPr>
      <dsp:spPr>
        <a:xfrm>
          <a:off x="1840017" y="-23059"/>
          <a:ext cx="4521805" cy="4521805"/>
        </a:xfrm>
        <a:prstGeom prst="circularArrow">
          <a:avLst>
            <a:gd name="adj1" fmla="val 3994"/>
            <a:gd name="adj2" fmla="val 250596"/>
            <a:gd name="adj3" fmla="val 9705396"/>
            <a:gd name="adj4" fmla="val 8272717"/>
            <a:gd name="adj5" fmla="val 466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CA63C0A-AA1E-9D45-9DB5-F06570AF584A}">
      <dsp:nvSpPr>
        <dsp:cNvPr id="0" name=""/>
        <dsp:cNvSpPr/>
      </dsp:nvSpPr>
      <dsp:spPr>
        <a:xfrm>
          <a:off x="1540965" y="1735881"/>
          <a:ext cx="989437" cy="1003924"/>
        </a:xfrm>
        <a:prstGeom prst="rect">
          <a:avLst/>
        </a:prstGeom>
        <a:blipFill rotWithShape="0">
          <a:blip xmlns:r="http://schemas.openxmlformats.org/officeDocument/2006/relationships" r:embed="rId4"/>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b="1" kern="1200" dirty="0"/>
        </a:p>
        <a:p>
          <a:pPr marL="0" lvl="0" indent="0" algn="ctr" defTabSz="711200">
            <a:lnSpc>
              <a:spcPct val="90000"/>
            </a:lnSpc>
            <a:spcBef>
              <a:spcPct val="0"/>
            </a:spcBef>
            <a:spcAft>
              <a:spcPct val="35000"/>
            </a:spcAft>
            <a:buNone/>
          </a:pPr>
          <a:r>
            <a:rPr lang="en-US" sz="1400" b="1" kern="1200" dirty="0"/>
            <a:t>Sledding</a:t>
          </a:r>
        </a:p>
        <a:p>
          <a:pPr marL="0" lvl="0" indent="0" algn="ctr" defTabSz="711200">
            <a:lnSpc>
              <a:spcPct val="90000"/>
            </a:lnSpc>
            <a:spcBef>
              <a:spcPct val="0"/>
            </a:spcBef>
            <a:spcAft>
              <a:spcPct val="35000"/>
            </a:spcAft>
            <a:buNone/>
          </a:pPr>
          <a:endParaRPr lang="en-US" sz="1600" kern="1200" dirty="0"/>
        </a:p>
      </dsp:txBody>
      <dsp:txXfrm>
        <a:off x="1540965" y="1735881"/>
        <a:ext cx="989437" cy="1003924"/>
      </dsp:txXfrm>
    </dsp:sp>
    <dsp:sp modelId="{9BDFA8A9-E14D-F749-B629-A06BA1442678}">
      <dsp:nvSpPr>
        <dsp:cNvPr id="0" name=""/>
        <dsp:cNvSpPr/>
      </dsp:nvSpPr>
      <dsp:spPr>
        <a:xfrm>
          <a:off x="1840017" y="-23059"/>
          <a:ext cx="4521805" cy="4521805"/>
        </a:xfrm>
        <a:prstGeom prst="circularArrow">
          <a:avLst>
            <a:gd name="adj1" fmla="val 3994"/>
            <a:gd name="adj2" fmla="val 250596"/>
            <a:gd name="adj3" fmla="val 13165047"/>
            <a:gd name="adj4" fmla="val 11644008"/>
            <a:gd name="adj5" fmla="val 466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6C5C8DA-09E9-1B4E-92DD-31E4666130C0}">
      <dsp:nvSpPr>
        <dsp:cNvPr id="0" name=""/>
        <dsp:cNvSpPr/>
      </dsp:nvSpPr>
      <dsp:spPr>
        <a:xfrm>
          <a:off x="2605186" y="-13819"/>
          <a:ext cx="926231" cy="926231"/>
        </a:xfrm>
        <a:prstGeom prst="rect">
          <a:avLst/>
        </a:prstGeom>
        <a:blipFill rotWithShape="0">
          <a:blip xmlns:r="http://schemas.openxmlformats.org/officeDocument/2006/relationships" r:embed="rId4"/>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Family BBQ</a:t>
          </a:r>
        </a:p>
      </dsp:txBody>
      <dsp:txXfrm>
        <a:off x="2605186" y="-13819"/>
        <a:ext cx="926231" cy="926231"/>
      </dsp:txXfrm>
    </dsp:sp>
    <dsp:sp modelId="{4CF6AA7E-6434-8844-B2C6-DF5A16504D92}">
      <dsp:nvSpPr>
        <dsp:cNvPr id="0" name=""/>
        <dsp:cNvSpPr/>
      </dsp:nvSpPr>
      <dsp:spPr>
        <a:xfrm>
          <a:off x="1732739" y="4625"/>
          <a:ext cx="4521805" cy="4521805"/>
        </a:xfrm>
        <a:prstGeom prst="circularArrow">
          <a:avLst>
            <a:gd name="adj1" fmla="val 3994"/>
            <a:gd name="adj2" fmla="val 250596"/>
            <a:gd name="adj3" fmla="val 16952614"/>
            <a:gd name="adj4" fmla="val 15424020"/>
            <a:gd name="adj5" fmla="val 466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BA4B96-E3F9-E748-883F-C16C12600078}" type="datetimeFigureOut">
              <a:rPr lang="en-US" smtClean="0"/>
              <a:t>8/14/2022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0B05D6-F273-E046-B5B3-DAA1F24CFA81}" type="slidenum">
              <a:rPr lang="en-US" smtClean="0"/>
              <a:t>‹#›</a:t>
            </a:fld>
            <a:endParaRPr lang="en-US" dirty="0"/>
          </a:p>
        </p:txBody>
      </p:sp>
    </p:spTree>
    <p:extLst>
      <p:ext uri="{BB962C8B-B14F-4D97-AF65-F5344CB8AC3E}">
        <p14:creationId xmlns:p14="http://schemas.microsoft.com/office/powerpoint/2010/main" val="15078602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C9C699-B042-44B4-BC76-3324BC1C0CC9}" type="datetimeFigureOut">
              <a:rPr lang="en-US" smtClean="0"/>
              <a:t>8/14/2022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00E29D-CD79-4EF1-918A-A6AA9B22790A}" type="slidenum">
              <a:rPr lang="en-US" smtClean="0"/>
              <a:t>‹#›</a:t>
            </a:fld>
            <a:endParaRPr lang="en-US" dirty="0"/>
          </a:p>
        </p:txBody>
      </p:sp>
    </p:spTree>
    <p:extLst>
      <p:ext uri="{BB962C8B-B14F-4D97-AF65-F5344CB8AC3E}">
        <p14:creationId xmlns:p14="http://schemas.microsoft.com/office/powerpoint/2010/main" val="196777038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00E29D-CD79-4EF1-918A-A6AA9B22790A}" type="slidenum">
              <a:rPr lang="en-US" smtClean="0"/>
              <a:t>1</a:t>
            </a:fld>
            <a:endParaRPr lang="en-US" dirty="0"/>
          </a:p>
        </p:txBody>
      </p:sp>
    </p:spTree>
    <p:extLst>
      <p:ext uri="{BB962C8B-B14F-4D97-AF65-F5344CB8AC3E}">
        <p14:creationId xmlns:p14="http://schemas.microsoft.com/office/powerpoint/2010/main" val="2467808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00E29D-CD79-4EF1-918A-A6AA9B22790A}" type="slidenum">
              <a:rPr lang="en-US" smtClean="0"/>
              <a:t>2</a:t>
            </a:fld>
            <a:endParaRPr lang="en-US" dirty="0"/>
          </a:p>
        </p:txBody>
      </p:sp>
    </p:spTree>
    <p:extLst>
      <p:ext uri="{BB962C8B-B14F-4D97-AF65-F5344CB8AC3E}">
        <p14:creationId xmlns:p14="http://schemas.microsoft.com/office/powerpoint/2010/main" val="449996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00E29D-CD79-4EF1-918A-A6AA9B22790A}" type="slidenum">
              <a:rPr lang="en-US" smtClean="0"/>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dirty="0"/>
              <a:t>3/25/12</a:t>
            </a:r>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6" name="Slide Number Placeholder 5"/>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3/25/12</a:t>
            </a:r>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6" name="Slide Number Placeholder 5"/>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3/25/12</a:t>
            </a:r>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6" name="Slide Number Placeholder 5"/>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3/25/12</a:t>
            </a:r>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6" name="Slide Number Placeholder 5"/>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3/25/12</a:t>
            </a:r>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6" name="Slide Number Placeholder 5"/>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3/25/12</a:t>
            </a:r>
          </a:p>
        </p:txBody>
      </p:sp>
      <p:sp>
        <p:nvSpPr>
          <p:cNvPr id="6" name="Footer Placeholder 5"/>
          <p:cNvSpPr>
            <a:spLocks noGrp="1"/>
          </p:cNvSpPr>
          <p:nvPr>
            <p:ph type="ftr" sz="quarter" idx="11"/>
          </p:nvPr>
        </p:nvSpPr>
        <p:spPr/>
        <p:txBody>
          <a:bodyPr/>
          <a:lstStyle/>
          <a:p>
            <a:r>
              <a:rPr lang="en-US" dirty="0"/>
              <a:t>Attracting New and Younger Men to FJMC </a:t>
            </a:r>
          </a:p>
        </p:txBody>
      </p:sp>
      <p:sp>
        <p:nvSpPr>
          <p:cNvPr id="7" name="Slide Number Placeholder 6"/>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3/25/12</a:t>
            </a:r>
          </a:p>
        </p:txBody>
      </p:sp>
      <p:sp>
        <p:nvSpPr>
          <p:cNvPr id="8" name="Footer Placeholder 7"/>
          <p:cNvSpPr>
            <a:spLocks noGrp="1"/>
          </p:cNvSpPr>
          <p:nvPr>
            <p:ph type="ftr" sz="quarter" idx="11"/>
          </p:nvPr>
        </p:nvSpPr>
        <p:spPr/>
        <p:txBody>
          <a:bodyPr/>
          <a:lstStyle/>
          <a:p>
            <a:r>
              <a:rPr lang="en-US" dirty="0"/>
              <a:t>Attracting New and Younger Men to FJMC </a:t>
            </a:r>
          </a:p>
        </p:txBody>
      </p:sp>
      <p:sp>
        <p:nvSpPr>
          <p:cNvPr id="9" name="Slide Number Placeholder 8"/>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3/25/12</a:t>
            </a:r>
          </a:p>
        </p:txBody>
      </p:sp>
      <p:sp>
        <p:nvSpPr>
          <p:cNvPr id="4" name="Footer Placeholder 3"/>
          <p:cNvSpPr>
            <a:spLocks noGrp="1"/>
          </p:cNvSpPr>
          <p:nvPr>
            <p:ph type="ftr" sz="quarter" idx="11"/>
          </p:nvPr>
        </p:nvSpPr>
        <p:spPr/>
        <p:txBody>
          <a:bodyPr/>
          <a:lstStyle/>
          <a:p>
            <a:r>
              <a:rPr lang="en-US" dirty="0"/>
              <a:t>Attracting New and Younger Men to FJMC </a:t>
            </a:r>
          </a:p>
        </p:txBody>
      </p:sp>
      <p:sp>
        <p:nvSpPr>
          <p:cNvPr id="5" name="Slide Number Placeholder 4"/>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3/25/12</a:t>
            </a:r>
          </a:p>
        </p:txBody>
      </p:sp>
      <p:sp>
        <p:nvSpPr>
          <p:cNvPr id="3" name="Footer Placeholder 2"/>
          <p:cNvSpPr>
            <a:spLocks noGrp="1"/>
          </p:cNvSpPr>
          <p:nvPr>
            <p:ph type="ftr" sz="quarter" idx="11"/>
          </p:nvPr>
        </p:nvSpPr>
        <p:spPr/>
        <p:txBody>
          <a:bodyPr/>
          <a:lstStyle/>
          <a:p>
            <a:r>
              <a:rPr lang="en-US" dirty="0"/>
              <a:t>Attracting New and Younger Men to FJMC </a:t>
            </a:r>
          </a:p>
        </p:txBody>
      </p:sp>
      <p:sp>
        <p:nvSpPr>
          <p:cNvPr id="4" name="Slide Number Placeholder 3"/>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3/25/12</a:t>
            </a:r>
          </a:p>
        </p:txBody>
      </p:sp>
      <p:sp>
        <p:nvSpPr>
          <p:cNvPr id="6" name="Footer Placeholder 5"/>
          <p:cNvSpPr>
            <a:spLocks noGrp="1"/>
          </p:cNvSpPr>
          <p:nvPr>
            <p:ph type="ftr" sz="quarter" idx="11"/>
          </p:nvPr>
        </p:nvSpPr>
        <p:spPr/>
        <p:txBody>
          <a:bodyPr/>
          <a:lstStyle/>
          <a:p>
            <a:r>
              <a:rPr lang="en-US" dirty="0"/>
              <a:t>Attracting New and Younger Men to FJMC </a:t>
            </a:r>
          </a:p>
        </p:txBody>
      </p:sp>
      <p:sp>
        <p:nvSpPr>
          <p:cNvPr id="7" name="Slide Number Placeholder 6"/>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3/25/12</a:t>
            </a:r>
          </a:p>
        </p:txBody>
      </p:sp>
      <p:sp>
        <p:nvSpPr>
          <p:cNvPr id="6" name="Footer Placeholder 5"/>
          <p:cNvSpPr>
            <a:spLocks noGrp="1"/>
          </p:cNvSpPr>
          <p:nvPr>
            <p:ph type="ftr" sz="quarter" idx="11"/>
          </p:nvPr>
        </p:nvSpPr>
        <p:spPr/>
        <p:txBody>
          <a:bodyPr/>
          <a:lstStyle/>
          <a:p>
            <a:r>
              <a:rPr lang="en-US" dirty="0"/>
              <a:t>Attracting New and Younger Men to FJMC </a:t>
            </a:r>
          </a:p>
        </p:txBody>
      </p:sp>
      <p:sp>
        <p:nvSpPr>
          <p:cNvPr id="7" name="Slide Number Placeholder 6"/>
          <p:cNvSpPr>
            <a:spLocks noGrp="1"/>
          </p:cNvSpPr>
          <p:nvPr>
            <p:ph type="sldNum" sz="quarter" idx="12"/>
          </p:nvPr>
        </p:nvSpPr>
        <p:spPr/>
        <p:txBody>
          <a:bodyPr/>
          <a:lstStyle/>
          <a:p>
            <a:fld id="{7123FCDD-7B74-4629-A86E-BA01D9F29DA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3/25/12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Attracting New and Younger Men to FJMC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23FCDD-7B74-4629-A86E-BA01D9F29D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hyperlink" Target="http://templeemunah.org/" TargetMode="Externa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hyperlink" Target="mailto:STReimer77@yahoo.com" TargetMode="External"/><Relationship Id="rId2" Type="http://schemas.openxmlformats.org/officeDocument/2006/relationships/hyperlink" Target="http://www.shelburnefarm.com/" TargetMode="Externa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hyperlink" Target="http://templeemunah.org/" TargetMode="Externa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hyperlink" Target="mailto:STReimer77@yahoo.com" TargetMode="External"/><Relationship Id="rId2" Type="http://schemas.openxmlformats.org/officeDocument/2006/relationships/hyperlink" Target="http://www.mass.gov/dcr/parks/walden/" TargetMode="Externa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hyperlink" Target="http://templeemunah.org/" TargetMode="Externa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mailto:STReimer77@yahoo.com"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templeemunah.or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696200" cy="914400"/>
          </a:xfrm>
        </p:spPr>
        <p:txBody>
          <a:bodyPr>
            <a:normAutofit fontScale="90000"/>
          </a:bodyPr>
          <a:lstStyle/>
          <a:p>
            <a:br>
              <a:rPr lang="en-US" sz="4000" dirty="0"/>
            </a:br>
            <a:br>
              <a:rPr lang="en-US" dirty="0"/>
            </a:br>
            <a:endParaRPr lang="en-US" dirty="0"/>
          </a:p>
        </p:txBody>
      </p:sp>
      <p:sp>
        <p:nvSpPr>
          <p:cNvPr id="6" name="Rectangle 5"/>
          <p:cNvSpPr/>
          <p:nvPr/>
        </p:nvSpPr>
        <p:spPr>
          <a:xfrm>
            <a:off x="1447800" y="1905000"/>
            <a:ext cx="6172200" cy="4462761"/>
          </a:xfrm>
          <a:prstGeom prst="rect">
            <a:avLst/>
          </a:prstGeom>
          <a:ln>
            <a:solidFill>
              <a:schemeClr val="tx1"/>
            </a:solidFill>
          </a:ln>
        </p:spPr>
        <p:txBody>
          <a:bodyPr wrap="square">
            <a:spAutoFit/>
          </a:bodyPr>
          <a:lstStyle/>
          <a:p>
            <a:pPr algn="ctr"/>
            <a:r>
              <a:rPr lang="en-US" dirty="0"/>
              <a:t>Federation of Jewish Men’s Clubs--</a:t>
            </a:r>
          </a:p>
          <a:p>
            <a:pPr algn="ctr"/>
            <a:r>
              <a:rPr lang="en-US" dirty="0"/>
              <a:t>New England Region </a:t>
            </a:r>
          </a:p>
          <a:p>
            <a:pPr algn="ctr"/>
            <a:endParaRPr lang="en-US" dirty="0"/>
          </a:p>
          <a:p>
            <a:pPr algn="ctr"/>
            <a:r>
              <a:rPr lang="en-US" dirty="0"/>
              <a:t>Satellite Training </a:t>
            </a:r>
          </a:p>
          <a:p>
            <a:pPr algn="ctr"/>
            <a:r>
              <a:rPr lang="en-US" sz="3200" b="1" dirty="0"/>
              <a:t>Attracting New and Younger Men</a:t>
            </a:r>
            <a:endParaRPr lang="en-US" sz="3200" dirty="0"/>
          </a:p>
          <a:p>
            <a:pPr algn="ctr"/>
            <a:endParaRPr lang="en-US" dirty="0"/>
          </a:p>
          <a:p>
            <a:pPr algn="ctr"/>
            <a:r>
              <a:rPr lang="en-US" sz="1600" dirty="0"/>
              <a:t>Sunday, March 25</a:t>
            </a:r>
            <a:r>
              <a:rPr lang="en-US" sz="1600" baseline="30000" dirty="0"/>
              <a:t>th</a:t>
            </a:r>
            <a:r>
              <a:rPr lang="en-US" sz="1600" dirty="0"/>
              <a:t>, 2012</a:t>
            </a:r>
          </a:p>
          <a:p>
            <a:pPr algn="ctr"/>
            <a:r>
              <a:rPr lang="en-US" sz="1600" dirty="0"/>
              <a:t>Congregation Beth Israel,</a:t>
            </a:r>
          </a:p>
          <a:p>
            <a:pPr algn="ctr"/>
            <a:r>
              <a:rPr lang="ro-RO" sz="1600" dirty="0"/>
              <a:t>Worcester, MA  </a:t>
            </a:r>
          </a:p>
          <a:p>
            <a:pPr algn="ctr"/>
            <a:endParaRPr lang="ro-RO" sz="1600" dirty="0"/>
          </a:p>
          <a:p>
            <a:pPr algn="ctr"/>
            <a:r>
              <a:rPr lang="ro-RO" sz="1600" dirty="0"/>
              <a:t>Presented by </a:t>
            </a:r>
          </a:p>
          <a:p>
            <a:pPr algn="ctr"/>
            <a:r>
              <a:rPr lang="ro-RO" sz="1600" dirty="0"/>
              <a:t>Ed Willins</a:t>
            </a:r>
          </a:p>
          <a:p>
            <a:pPr algn="ctr"/>
            <a:r>
              <a:rPr lang="ro-RO" sz="1600" dirty="0"/>
              <a:t> Brotherhood President</a:t>
            </a:r>
          </a:p>
          <a:p>
            <a:pPr algn="ctr"/>
            <a:r>
              <a:rPr lang="ro-RO" sz="1600" dirty="0"/>
              <a:t>Temple Emunah</a:t>
            </a:r>
          </a:p>
          <a:p>
            <a:pPr algn="ctr"/>
            <a:r>
              <a:rPr lang="ro-RO" sz="1600" dirty="0"/>
              <a:t>Lexington, MA</a:t>
            </a:r>
          </a:p>
          <a:p>
            <a:pPr algn="ctr"/>
            <a:endParaRPr lang="en-US" dirty="0"/>
          </a:p>
        </p:txBody>
      </p:sp>
      <p:sp>
        <p:nvSpPr>
          <p:cNvPr id="7" name="Title 1"/>
          <p:cNvSpPr txBox="1">
            <a:spLocks/>
          </p:cNvSpPr>
          <p:nvPr/>
        </p:nvSpPr>
        <p:spPr>
          <a:xfrm>
            <a:off x="381000" y="304800"/>
            <a:ext cx="8348328" cy="1143000"/>
          </a:xfrm>
          <a:prstGeom prst="rect">
            <a:avLst/>
          </a:prstGeom>
          <a:solidFill>
            <a:schemeClr val="accent1">
              <a:lumMod val="40000"/>
              <a:lumOff val="60000"/>
            </a:schemeClr>
          </a:solidFill>
          <a:ln>
            <a:solidFill>
              <a:srgbClr val="3366FF"/>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"Taking Your Club from Good to Great!"</a:t>
            </a:r>
          </a:p>
        </p:txBody>
      </p:sp>
    </p:spTree>
    <p:extLst>
      <p:ext uri="{BB962C8B-B14F-4D97-AF65-F5344CB8AC3E}">
        <p14:creationId xmlns:p14="http://schemas.microsoft.com/office/powerpoint/2010/main" val="2753773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B9CDE5"/>
          </a:solidFill>
          <a:ln>
            <a:solidFill>
              <a:schemeClr val="tx1"/>
            </a:solidFill>
          </a:ln>
        </p:spPr>
        <p:txBody>
          <a:bodyPr/>
          <a:lstStyle/>
          <a:p>
            <a:r>
              <a:rPr lang="en-US" dirty="0"/>
              <a:t>CALL TO ACTION</a:t>
            </a:r>
          </a:p>
        </p:txBody>
      </p:sp>
      <p:sp>
        <p:nvSpPr>
          <p:cNvPr id="3" name="Content Placeholder 2"/>
          <p:cNvSpPr>
            <a:spLocks noGrp="1"/>
          </p:cNvSpPr>
          <p:nvPr>
            <p:ph idx="1"/>
          </p:nvPr>
        </p:nvSpPr>
        <p:spPr>
          <a:ln>
            <a:solidFill>
              <a:schemeClr val="tx1"/>
            </a:solidFill>
          </a:ln>
        </p:spPr>
        <p:txBody>
          <a:bodyPr/>
          <a:lstStyle/>
          <a:p>
            <a:pPr marL="514350" indent="-514350">
              <a:lnSpc>
                <a:spcPct val="120000"/>
              </a:lnSpc>
              <a:buFont typeface="+mj-lt"/>
              <a:buAutoNum type="arabicPeriod"/>
            </a:pPr>
            <a:r>
              <a:rPr lang="en-US" sz="2800" dirty="0"/>
              <a:t>Seek out where young men are. </a:t>
            </a:r>
            <a:r>
              <a:rPr lang="en-US" sz="2800" u="sng" dirty="0"/>
              <a:t>Go</a:t>
            </a:r>
            <a:r>
              <a:rPr lang="en-US" sz="2800" dirty="0"/>
              <a:t> </a:t>
            </a:r>
            <a:r>
              <a:rPr lang="en-US" sz="2800" u="sng" dirty="0"/>
              <a:t>TO</a:t>
            </a:r>
            <a:r>
              <a:rPr lang="en-US" sz="2800" dirty="0"/>
              <a:t> </a:t>
            </a:r>
            <a:r>
              <a:rPr lang="en-US" sz="2800" u="sng" dirty="0"/>
              <a:t>them</a:t>
            </a:r>
            <a:r>
              <a:rPr lang="en-US" sz="2800" dirty="0"/>
              <a:t>.</a:t>
            </a:r>
          </a:p>
          <a:p>
            <a:pPr marL="514350" indent="-514350">
              <a:lnSpc>
                <a:spcPct val="120000"/>
              </a:lnSpc>
              <a:buFont typeface="+mj-lt"/>
              <a:buAutoNum type="arabicPeriod"/>
            </a:pPr>
            <a:r>
              <a:rPr lang="en-US" sz="2800" dirty="0"/>
              <a:t>Interview men &amp; FAMILIES. </a:t>
            </a:r>
            <a:r>
              <a:rPr lang="en-US" sz="2800" u="sng" dirty="0"/>
              <a:t>ASK</a:t>
            </a:r>
            <a:r>
              <a:rPr lang="en-US" sz="2800" dirty="0"/>
              <a:t> what matters.</a:t>
            </a:r>
          </a:p>
          <a:p>
            <a:pPr marL="514350" indent="-514350">
              <a:lnSpc>
                <a:spcPct val="120000"/>
              </a:lnSpc>
              <a:buFont typeface="+mj-lt"/>
              <a:buAutoNum type="arabicPeriod"/>
            </a:pPr>
            <a:r>
              <a:rPr lang="en-US" sz="2800" dirty="0"/>
              <a:t>Lower the bar to enter your club. Make it </a:t>
            </a:r>
          </a:p>
          <a:p>
            <a:pPr lvl="1">
              <a:lnSpc>
                <a:spcPct val="120000"/>
              </a:lnSpc>
              <a:buFont typeface="Arial"/>
              <a:buChar char="•"/>
            </a:pPr>
            <a:r>
              <a:rPr lang="en-US" sz="2400" u="sng" dirty="0"/>
              <a:t>EASY</a:t>
            </a:r>
            <a:r>
              <a:rPr lang="en-US" sz="2400" dirty="0"/>
              <a:t> for young men to congregate.</a:t>
            </a:r>
          </a:p>
          <a:p>
            <a:pPr lvl="1">
              <a:lnSpc>
                <a:spcPct val="120000"/>
              </a:lnSpc>
              <a:buFont typeface="Arial"/>
              <a:buChar char="•"/>
            </a:pPr>
            <a:r>
              <a:rPr lang="en-US" sz="2400" u="sng" dirty="0"/>
              <a:t>FUN</a:t>
            </a:r>
            <a:r>
              <a:rPr lang="en-US" sz="2400" dirty="0"/>
              <a:t> &amp; not available from other committees.</a:t>
            </a:r>
          </a:p>
          <a:p>
            <a:pPr lvl="1">
              <a:lnSpc>
                <a:spcPct val="120000"/>
              </a:lnSpc>
              <a:buFont typeface="Arial"/>
              <a:buChar char="•"/>
            </a:pPr>
            <a:r>
              <a:rPr lang="en-US" sz="2400" u="sng" dirty="0"/>
              <a:t>FREE</a:t>
            </a:r>
            <a:r>
              <a:rPr lang="en-US" sz="2400" dirty="0"/>
              <a:t> as frequently as possible</a:t>
            </a:r>
          </a:p>
          <a:p>
            <a:pPr marL="514350" indent="-514350">
              <a:lnSpc>
                <a:spcPct val="80000"/>
              </a:lnSpc>
              <a:buFont typeface="+mj-lt"/>
              <a:buAutoNum type="arabicPeriod"/>
            </a:pPr>
            <a:r>
              <a:rPr lang="en-US" sz="2800" dirty="0"/>
              <a:t>Build affinity groups: Young Dads, Bicyclists, Sports</a:t>
            </a:r>
          </a:p>
          <a:p>
            <a:pPr lvl="1">
              <a:lnSpc>
                <a:spcPct val="80000"/>
              </a:lnSpc>
              <a:buFont typeface="Arial"/>
              <a:buChar char="•"/>
            </a:pPr>
            <a:r>
              <a:rPr lang="en-US" sz="2400" dirty="0"/>
              <a:t>	</a:t>
            </a:r>
            <a:r>
              <a:rPr lang="en-US" sz="2000" dirty="0"/>
              <a:t>Determine the natural group leader and award him funding</a:t>
            </a:r>
          </a:p>
        </p:txBody>
      </p:sp>
      <p:sp>
        <p:nvSpPr>
          <p:cNvPr id="4" name="Slide Number Placeholder 3"/>
          <p:cNvSpPr>
            <a:spLocks noGrp="1"/>
          </p:cNvSpPr>
          <p:nvPr>
            <p:ph type="sldNum" sz="quarter" idx="12"/>
          </p:nvPr>
        </p:nvSpPr>
        <p:spPr/>
        <p:txBody>
          <a:bodyPr/>
          <a:lstStyle/>
          <a:p>
            <a:fld id="{7123FCDD-7B74-4629-A86E-BA01D9F29DA1}" type="slidenum">
              <a:rPr lang="en-US" smtClean="0"/>
              <a:pPr/>
              <a:t>10</a:t>
            </a:fld>
            <a:endParaRPr lang="en-US" dirty="0"/>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7" name="Date Placeholder 6"/>
          <p:cNvSpPr>
            <a:spLocks noGrp="1"/>
          </p:cNvSpPr>
          <p:nvPr>
            <p:ph type="dt" sz="half" idx="10"/>
          </p:nvPr>
        </p:nvSpPr>
        <p:spPr/>
        <p:txBody>
          <a:bodyPr/>
          <a:lstStyle/>
          <a:p>
            <a:r>
              <a:rPr lang="en-US" dirty="0"/>
              <a:t>3/25/12</a:t>
            </a:r>
          </a:p>
        </p:txBody>
      </p:sp>
    </p:spTree>
    <p:extLst>
      <p:ext uri="{BB962C8B-B14F-4D97-AF65-F5344CB8AC3E}">
        <p14:creationId xmlns:p14="http://schemas.microsoft.com/office/powerpoint/2010/main" val="3287066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381000"/>
            <a:ext cx="8382000" cy="5745163"/>
          </a:xfrm>
          <a:ln>
            <a:solidFill>
              <a:schemeClr val="tx1"/>
            </a:solidFill>
          </a:ln>
        </p:spPr>
        <p:txBody>
          <a:bodyPr/>
          <a:lstStyle/>
          <a:p>
            <a:pPr marL="0" indent="0" algn="ctr">
              <a:buNone/>
            </a:pPr>
            <a:endParaRPr lang="en-US" sz="5400" dirty="0"/>
          </a:p>
          <a:p>
            <a:pPr marL="0" indent="0" algn="ctr">
              <a:buNone/>
            </a:pPr>
            <a:endParaRPr lang="en-US" sz="5400" dirty="0"/>
          </a:p>
          <a:p>
            <a:pPr marL="0" indent="0" algn="ctr">
              <a:buNone/>
            </a:pPr>
            <a:r>
              <a:rPr lang="en-US" sz="5400" dirty="0"/>
              <a:t>THANK</a:t>
            </a:r>
          </a:p>
          <a:p>
            <a:pPr marL="0" indent="0" algn="ctr">
              <a:buNone/>
            </a:pPr>
            <a:r>
              <a:rPr lang="en-US" sz="5400" dirty="0"/>
              <a:t>YOU !</a:t>
            </a:r>
          </a:p>
        </p:txBody>
      </p:sp>
      <p:sp>
        <p:nvSpPr>
          <p:cNvPr id="4" name="Date Placeholder 3"/>
          <p:cNvSpPr>
            <a:spLocks noGrp="1"/>
          </p:cNvSpPr>
          <p:nvPr>
            <p:ph type="dt" sz="half" idx="10"/>
          </p:nvPr>
        </p:nvSpPr>
        <p:spPr/>
        <p:txBody>
          <a:bodyPr/>
          <a:lstStyle/>
          <a:p>
            <a:r>
              <a:rPr lang="en-US" dirty="0"/>
              <a:t>3/25/12</a:t>
            </a:r>
          </a:p>
        </p:txBody>
      </p:sp>
      <p:sp>
        <p:nvSpPr>
          <p:cNvPr id="5" name="Footer Placeholder 4"/>
          <p:cNvSpPr>
            <a:spLocks noGrp="1"/>
          </p:cNvSpPr>
          <p:nvPr>
            <p:ph type="ftr" sz="quarter" idx="11"/>
          </p:nvPr>
        </p:nvSpPr>
        <p:spPr/>
        <p:txBody>
          <a:bodyPr/>
          <a:lstStyle/>
          <a:p>
            <a:r>
              <a:rPr lang="en-US" dirty="0"/>
              <a:t>Attracting New and Younger Men to FJMC </a:t>
            </a:r>
          </a:p>
        </p:txBody>
      </p:sp>
      <p:sp>
        <p:nvSpPr>
          <p:cNvPr id="6" name="Slide Number Placeholder 5"/>
          <p:cNvSpPr>
            <a:spLocks noGrp="1"/>
          </p:cNvSpPr>
          <p:nvPr>
            <p:ph type="sldNum" sz="quarter" idx="12"/>
          </p:nvPr>
        </p:nvSpPr>
        <p:spPr/>
        <p:txBody>
          <a:bodyPr/>
          <a:lstStyle/>
          <a:p>
            <a:fld id="{7123FCDD-7B74-4629-A86E-BA01D9F29DA1}" type="slidenum">
              <a:rPr lang="en-US" smtClean="0"/>
              <a:pPr/>
              <a:t>11</a:t>
            </a:fld>
            <a:endParaRPr lang="en-US" dirty="0"/>
          </a:p>
        </p:txBody>
      </p:sp>
    </p:spTree>
    <p:extLst>
      <p:ext uri="{BB962C8B-B14F-4D97-AF65-F5344CB8AC3E}">
        <p14:creationId xmlns:p14="http://schemas.microsoft.com/office/powerpoint/2010/main" val="1768790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B9CDE5"/>
          </a:solidFill>
          <a:ln>
            <a:solidFill>
              <a:srgbClr val="3366FF"/>
            </a:solidFill>
          </a:ln>
        </p:spPr>
        <p:txBody>
          <a:bodyPr>
            <a:normAutofit/>
          </a:bodyPr>
          <a:lstStyle/>
          <a:p>
            <a:r>
              <a:rPr lang="en-US" sz="3200" b="1" dirty="0"/>
              <a:t>Where ARE the YOUNG men?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2324926"/>
              </p:ext>
            </p:extLst>
          </p:nvPr>
        </p:nvGraphicFramePr>
        <p:xfrm>
          <a:off x="457200" y="1908395"/>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6-Point Star 4"/>
          <p:cNvSpPr/>
          <p:nvPr/>
        </p:nvSpPr>
        <p:spPr>
          <a:xfrm>
            <a:off x="3810000" y="3124200"/>
            <a:ext cx="1637260" cy="1427492"/>
          </a:xfrm>
          <a:prstGeom prst="star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a:p>
            <a:pPr algn="ctr"/>
            <a:r>
              <a:rPr lang="en-US" dirty="0">
                <a:solidFill>
                  <a:srgbClr val="000000"/>
                </a:solidFill>
              </a:rPr>
              <a:t>Nuclear Family</a:t>
            </a:r>
          </a:p>
          <a:p>
            <a:pPr algn="ctr"/>
            <a:endParaRPr lang="en-US" dirty="0"/>
          </a:p>
        </p:txBody>
      </p:sp>
      <p:sp>
        <p:nvSpPr>
          <p:cNvPr id="6" name="TextBox 5"/>
          <p:cNvSpPr txBox="1"/>
          <p:nvPr/>
        </p:nvSpPr>
        <p:spPr>
          <a:xfrm>
            <a:off x="8196802" y="839702"/>
            <a:ext cx="184666" cy="369332"/>
          </a:xfrm>
          <a:prstGeom prst="rect">
            <a:avLst/>
          </a:prstGeom>
          <a:noFill/>
        </p:spPr>
        <p:txBody>
          <a:bodyPr wrap="none" rtlCol="0">
            <a:spAutoFit/>
          </a:bodyPr>
          <a:lstStyle/>
          <a:p>
            <a:endParaRPr lang="en-US" dirty="0"/>
          </a:p>
        </p:txBody>
      </p:sp>
      <p:sp>
        <p:nvSpPr>
          <p:cNvPr id="7" name="Slide Number Placeholder 6"/>
          <p:cNvSpPr>
            <a:spLocks noGrp="1"/>
          </p:cNvSpPr>
          <p:nvPr>
            <p:ph type="sldNum" sz="quarter" idx="12"/>
          </p:nvPr>
        </p:nvSpPr>
        <p:spPr/>
        <p:txBody>
          <a:bodyPr/>
          <a:lstStyle/>
          <a:p>
            <a:fld id="{7123FCDD-7B74-4629-A86E-BA01D9F29DA1}" type="slidenum">
              <a:rPr lang="en-US" smtClean="0"/>
              <a:pPr/>
              <a:t>2</a:t>
            </a:fld>
            <a:endParaRPr lang="en-US" dirty="0"/>
          </a:p>
        </p:txBody>
      </p:sp>
      <p:sp>
        <p:nvSpPr>
          <p:cNvPr id="8" name="Footer Placeholder 7"/>
          <p:cNvSpPr>
            <a:spLocks noGrp="1"/>
          </p:cNvSpPr>
          <p:nvPr>
            <p:ph type="ftr" sz="quarter" idx="11"/>
          </p:nvPr>
        </p:nvSpPr>
        <p:spPr/>
        <p:txBody>
          <a:bodyPr/>
          <a:lstStyle/>
          <a:p>
            <a:r>
              <a:rPr lang="en-US" dirty="0"/>
              <a:t>Attracting New and Younger Men to FJMC </a:t>
            </a:r>
          </a:p>
        </p:txBody>
      </p:sp>
      <p:sp>
        <p:nvSpPr>
          <p:cNvPr id="9" name="TextBox 8"/>
          <p:cNvSpPr txBox="1"/>
          <p:nvPr/>
        </p:nvSpPr>
        <p:spPr>
          <a:xfrm>
            <a:off x="811140" y="6648565"/>
            <a:ext cx="184666" cy="369332"/>
          </a:xfrm>
          <a:prstGeom prst="rect">
            <a:avLst/>
          </a:prstGeom>
          <a:noFill/>
        </p:spPr>
        <p:txBody>
          <a:bodyPr wrap="none" rtlCol="0">
            <a:spAutoFit/>
          </a:bodyPr>
          <a:lstStyle/>
          <a:p>
            <a:endParaRPr lang="en-US" dirty="0"/>
          </a:p>
        </p:txBody>
      </p:sp>
      <p:sp>
        <p:nvSpPr>
          <p:cNvPr id="11" name="Date Placeholder 10"/>
          <p:cNvSpPr>
            <a:spLocks noGrp="1"/>
          </p:cNvSpPr>
          <p:nvPr>
            <p:ph type="dt" sz="half" idx="10"/>
          </p:nvPr>
        </p:nvSpPr>
        <p:spPr/>
        <p:txBody>
          <a:bodyPr/>
          <a:lstStyle/>
          <a:p>
            <a:r>
              <a:rPr lang="en-US" dirty="0"/>
              <a:t>3/25/12</a:t>
            </a:r>
          </a:p>
        </p:txBody>
      </p:sp>
    </p:spTree>
    <p:extLst>
      <p:ext uri="{BB962C8B-B14F-4D97-AF65-F5344CB8AC3E}">
        <p14:creationId xmlns:p14="http://schemas.microsoft.com/office/powerpoint/2010/main" val="2498651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48328" cy="1143000"/>
          </a:xfrm>
          <a:solidFill>
            <a:srgbClr val="B9CDE5"/>
          </a:solidFill>
          <a:ln>
            <a:solidFill>
              <a:srgbClr val="3366FF"/>
            </a:solidFill>
          </a:ln>
        </p:spPr>
        <p:txBody>
          <a:bodyPr>
            <a:normAutofit/>
          </a:bodyPr>
          <a:lstStyle/>
          <a:p>
            <a:r>
              <a:rPr lang="en-US" sz="3200" b="1" dirty="0"/>
              <a:t>The Young Men have been </a:t>
            </a:r>
            <a:br>
              <a:rPr lang="en-US" sz="3200" b="1" dirty="0"/>
            </a:br>
            <a:r>
              <a:rPr lang="en-US" sz="3200" b="1" dirty="0"/>
              <a:t>hiding in PLAIN SIGHT!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58397156"/>
              </p:ext>
            </p:extLst>
          </p:nvPr>
        </p:nvGraphicFramePr>
        <p:xfrm>
          <a:off x="457200" y="187483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6-Point Star 7"/>
          <p:cNvSpPr/>
          <p:nvPr/>
        </p:nvSpPr>
        <p:spPr>
          <a:xfrm>
            <a:off x="3962400" y="3048000"/>
            <a:ext cx="1338804" cy="1249055"/>
          </a:xfrm>
          <a:prstGeom prst="star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chemeClr val="tx1"/>
              </a:solidFill>
            </a:endParaRPr>
          </a:p>
          <a:p>
            <a:pPr algn="ctr"/>
            <a:r>
              <a:rPr lang="en-US" b="1" dirty="0">
                <a:solidFill>
                  <a:schemeClr val="tx1"/>
                </a:solidFill>
              </a:rPr>
              <a:t>Temple</a:t>
            </a:r>
          </a:p>
          <a:p>
            <a:pPr algn="ctr"/>
            <a:endParaRPr lang="en-US" b="1" dirty="0">
              <a:solidFill>
                <a:schemeClr val="tx1"/>
              </a:solidFill>
            </a:endParaRPr>
          </a:p>
        </p:txBody>
      </p:sp>
      <p:sp>
        <p:nvSpPr>
          <p:cNvPr id="6" name="Slide Number Placeholder 5"/>
          <p:cNvSpPr>
            <a:spLocks noGrp="1"/>
          </p:cNvSpPr>
          <p:nvPr>
            <p:ph type="sldNum" sz="quarter" idx="12"/>
          </p:nvPr>
        </p:nvSpPr>
        <p:spPr/>
        <p:txBody>
          <a:bodyPr/>
          <a:lstStyle/>
          <a:p>
            <a:fld id="{7123FCDD-7B74-4629-A86E-BA01D9F29DA1}" type="slidenum">
              <a:rPr lang="en-US" smtClean="0"/>
              <a:pPr/>
              <a:t>3</a:t>
            </a:fld>
            <a:endParaRPr lang="en-US" dirty="0"/>
          </a:p>
        </p:txBody>
      </p:sp>
      <p:sp>
        <p:nvSpPr>
          <p:cNvPr id="7" name="Footer Placeholder 6"/>
          <p:cNvSpPr>
            <a:spLocks noGrp="1"/>
          </p:cNvSpPr>
          <p:nvPr>
            <p:ph type="ftr" sz="quarter" idx="11"/>
          </p:nvPr>
        </p:nvSpPr>
        <p:spPr/>
        <p:txBody>
          <a:bodyPr/>
          <a:lstStyle/>
          <a:p>
            <a:r>
              <a:rPr lang="en-US" dirty="0"/>
              <a:t>Attracting New and Younger Men to FJMC </a:t>
            </a:r>
          </a:p>
        </p:txBody>
      </p:sp>
      <p:sp>
        <p:nvSpPr>
          <p:cNvPr id="10" name="Date Placeholder 9"/>
          <p:cNvSpPr>
            <a:spLocks noGrp="1"/>
          </p:cNvSpPr>
          <p:nvPr>
            <p:ph type="dt" sz="half" idx="10"/>
          </p:nvPr>
        </p:nvSpPr>
        <p:spPr/>
        <p:txBody>
          <a:bodyPr/>
          <a:lstStyle/>
          <a:p>
            <a:r>
              <a:rPr lang="en-US" dirty="0"/>
              <a:t>3/25/12</a:t>
            </a:r>
          </a:p>
        </p:txBody>
      </p:sp>
    </p:spTree>
    <p:extLst>
      <p:ext uri="{BB962C8B-B14F-4D97-AF65-F5344CB8AC3E}">
        <p14:creationId xmlns:p14="http://schemas.microsoft.com/office/powerpoint/2010/main" val="1321647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199"/>
          </a:xfrm>
        </p:spPr>
        <p:txBody>
          <a:bodyPr>
            <a:noAutofit/>
          </a:bodyPr>
          <a:lstStyle/>
          <a:p>
            <a:r>
              <a:rPr lang="en-US" sz="2400" dirty="0">
                <a:latin typeface="Blackadder ITC" pitchFamily="82" charset="0"/>
              </a:rPr>
              <a:t>The Award-Winning… </a:t>
            </a:r>
            <a:br>
              <a:rPr lang="en-US" sz="3200" dirty="0">
                <a:latin typeface="Blackadder ITC" pitchFamily="82" charset="0"/>
              </a:rPr>
            </a:br>
            <a:r>
              <a:rPr lang="en-US" sz="3200" dirty="0">
                <a:latin typeface="Forte" pitchFamily="66" charset="0"/>
              </a:rPr>
              <a:t>Mom’s Afternoon Off (MAO)</a:t>
            </a:r>
          </a:p>
        </p:txBody>
      </p:sp>
      <p:graphicFrame>
        <p:nvGraphicFramePr>
          <p:cNvPr id="4" name="Table 3"/>
          <p:cNvGraphicFramePr>
            <a:graphicFrameLocks noGrp="1"/>
          </p:cNvGraphicFramePr>
          <p:nvPr/>
        </p:nvGraphicFramePr>
        <p:xfrm>
          <a:off x="838200" y="3493532"/>
          <a:ext cx="7391400" cy="304800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tblGrid>
              <a:tr h="127000">
                <a:tc>
                  <a:txBody>
                    <a:bodyPr/>
                    <a:lstStyle/>
                    <a:p>
                      <a:r>
                        <a:rPr lang="en-US" sz="1400" dirty="0"/>
                        <a:t>Date</a:t>
                      </a:r>
                    </a:p>
                  </a:txBody>
                  <a:tcPr/>
                </a:tc>
                <a:tc>
                  <a:txBody>
                    <a:bodyPr/>
                    <a:lstStyle/>
                    <a:p>
                      <a:r>
                        <a:rPr lang="en-US" sz="1400" dirty="0"/>
                        <a:t>Time</a:t>
                      </a:r>
                    </a:p>
                  </a:txBody>
                  <a:tcPr/>
                </a:tc>
                <a:tc>
                  <a:txBody>
                    <a:bodyPr/>
                    <a:lstStyle/>
                    <a:p>
                      <a:r>
                        <a:rPr lang="en-US" sz="1400" dirty="0"/>
                        <a:t>Event</a:t>
                      </a:r>
                    </a:p>
                  </a:txBody>
                  <a:tcPr/>
                </a:tc>
                <a:extLst>
                  <a:ext uri="{0D108BD9-81ED-4DB2-BD59-A6C34878D82A}">
                    <a16:rowId xmlns:a16="http://schemas.microsoft.com/office/drawing/2014/main" val="10000"/>
                  </a:ext>
                </a:extLst>
              </a:tr>
              <a:tr h="127000">
                <a:tc>
                  <a:txBody>
                    <a:bodyPr/>
                    <a:lstStyle/>
                    <a:p>
                      <a:r>
                        <a:rPr lang="en-US" sz="1400" dirty="0"/>
                        <a:t>Sunday,</a:t>
                      </a:r>
                      <a:r>
                        <a:rPr lang="en-US" sz="1400" baseline="0" dirty="0"/>
                        <a:t> </a:t>
                      </a:r>
                      <a:r>
                        <a:rPr lang="en-US" sz="1400" dirty="0"/>
                        <a:t>Sept. 18</a:t>
                      </a:r>
                    </a:p>
                  </a:txBody>
                  <a:tcPr/>
                </a:tc>
                <a:tc>
                  <a:txBody>
                    <a:bodyPr/>
                    <a:lstStyle/>
                    <a:p>
                      <a:r>
                        <a:rPr lang="en-US" sz="1400" dirty="0"/>
                        <a:t>10</a:t>
                      </a:r>
                      <a:r>
                        <a:rPr lang="en-US" sz="1400" baseline="0" dirty="0"/>
                        <a:t> AM</a:t>
                      </a:r>
                      <a:endParaRPr lang="en-US" sz="1400" dirty="0"/>
                    </a:p>
                  </a:txBody>
                  <a:tcPr/>
                </a:tc>
                <a:tc>
                  <a:txBody>
                    <a:bodyPr/>
                    <a:lstStyle/>
                    <a:p>
                      <a:r>
                        <a:rPr lang="en-US" sz="1400" dirty="0"/>
                        <a:t>Apple Picking  with</a:t>
                      </a:r>
                      <a:r>
                        <a:rPr lang="en-US" sz="1400" baseline="0" dirty="0"/>
                        <a:t>  the whole family – bring Mom along!</a:t>
                      </a:r>
                      <a:endParaRPr lang="en-US" sz="1400" dirty="0"/>
                    </a:p>
                  </a:txBody>
                  <a:tcPr/>
                </a:tc>
                <a:extLst>
                  <a:ext uri="{0D108BD9-81ED-4DB2-BD59-A6C34878D82A}">
                    <a16:rowId xmlns:a16="http://schemas.microsoft.com/office/drawing/2014/main" val="10001"/>
                  </a:ext>
                </a:extLst>
              </a:tr>
              <a:tr h="127000">
                <a:tc>
                  <a:txBody>
                    <a:bodyPr/>
                    <a:lstStyle/>
                    <a:p>
                      <a:r>
                        <a:rPr lang="en-US" sz="1400" dirty="0"/>
                        <a:t>Sunday, Oct. 16</a:t>
                      </a:r>
                    </a:p>
                  </a:txBody>
                  <a:tcPr/>
                </a:tc>
                <a:tc>
                  <a:txBody>
                    <a:bodyPr/>
                    <a:lstStyle/>
                    <a:p>
                      <a:r>
                        <a:rPr lang="en-US" sz="1400" dirty="0"/>
                        <a:t>10</a:t>
                      </a:r>
                      <a:r>
                        <a:rPr lang="en-US" sz="1400" baseline="0" dirty="0"/>
                        <a:t> AM</a:t>
                      </a:r>
                      <a:endParaRPr lang="en-US" sz="1400" dirty="0"/>
                    </a:p>
                  </a:txBody>
                  <a:tcPr/>
                </a:tc>
                <a:tc>
                  <a:txBody>
                    <a:bodyPr/>
                    <a:lstStyle/>
                    <a:p>
                      <a:r>
                        <a:rPr lang="en-US" sz="1400" dirty="0"/>
                        <a:t>Nature walk at Walden Pond</a:t>
                      </a:r>
                    </a:p>
                  </a:txBody>
                  <a:tcPr/>
                </a:tc>
                <a:extLst>
                  <a:ext uri="{0D108BD9-81ED-4DB2-BD59-A6C34878D82A}">
                    <a16:rowId xmlns:a16="http://schemas.microsoft.com/office/drawing/2014/main" val="10002"/>
                  </a:ext>
                </a:extLst>
              </a:tr>
              <a:tr h="127000">
                <a:tc>
                  <a:txBody>
                    <a:bodyPr/>
                    <a:lstStyle/>
                    <a:p>
                      <a:r>
                        <a:rPr lang="en-US" sz="1400" dirty="0"/>
                        <a:t>Sunday, Nov. 20</a:t>
                      </a:r>
                    </a:p>
                  </a:txBody>
                  <a:tcPr/>
                </a:tc>
                <a:tc>
                  <a:txBody>
                    <a:bodyPr/>
                    <a:lstStyle/>
                    <a:p>
                      <a:r>
                        <a:rPr lang="en-US" sz="1400" dirty="0"/>
                        <a:t>3 – 5</a:t>
                      </a:r>
                      <a:r>
                        <a:rPr lang="en-US" sz="1400" baseline="0" dirty="0"/>
                        <a:t> PM</a:t>
                      </a:r>
                      <a:endParaRPr lang="en-US" sz="1400" dirty="0"/>
                    </a:p>
                  </a:txBody>
                  <a:tcPr/>
                </a:tc>
                <a:tc>
                  <a:txBody>
                    <a:bodyPr/>
                    <a:lstStyle/>
                    <a:p>
                      <a:r>
                        <a:rPr lang="en-US" sz="1400" dirty="0"/>
                        <a:t>Baking cookies </a:t>
                      </a:r>
                    </a:p>
                  </a:txBody>
                  <a:tcPr/>
                </a:tc>
                <a:extLst>
                  <a:ext uri="{0D108BD9-81ED-4DB2-BD59-A6C34878D82A}">
                    <a16:rowId xmlns:a16="http://schemas.microsoft.com/office/drawing/2014/main" val="10003"/>
                  </a:ext>
                </a:extLst>
              </a:tr>
              <a:tr h="127000">
                <a:tc>
                  <a:txBody>
                    <a:bodyPr/>
                    <a:lstStyle/>
                    <a:p>
                      <a:r>
                        <a:rPr lang="en-US" sz="1400" dirty="0"/>
                        <a:t>Sunday, Dec. 18</a:t>
                      </a:r>
                    </a:p>
                  </a:txBody>
                  <a:tcPr/>
                </a:tc>
                <a:tc>
                  <a:txBody>
                    <a:bodyPr/>
                    <a:lstStyle/>
                    <a:p>
                      <a:r>
                        <a:rPr lang="en-US" sz="1400" dirty="0"/>
                        <a:t>TBD</a:t>
                      </a:r>
                    </a:p>
                  </a:txBody>
                  <a:tcPr/>
                </a:tc>
                <a:tc>
                  <a:txBody>
                    <a:bodyPr/>
                    <a:lstStyle/>
                    <a:p>
                      <a:r>
                        <a:rPr lang="en-US" sz="1400" dirty="0"/>
                        <a:t>Charitable Endeavor</a:t>
                      </a:r>
                      <a:r>
                        <a:rPr lang="en-US" sz="1400" baseline="0" dirty="0"/>
                        <a:t> TBD</a:t>
                      </a:r>
                      <a:endParaRPr lang="en-US" sz="1400" dirty="0"/>
                    </a:p>
                  </a:txBody>
                  <a:tcPr/>
                </a:tc>
                <a:extLst>
                  <a:ext uri="{0D108BD9-81ED-4DB2-BD59-A6C34878D82A}">
                    <a16:rowId xmlns:a16="http://schemas.microsoft.com/office/drawing/2014/main" val="10004"/>
                  </a:ext>
                </a:extLst>
              </a:tr>
              <a:tr h="127000">
                <a:tc>
                  <a:txBody>
                    <a:bodyPr/>
                    <a:lstStyle/>
                    <a:p>
                      <a:r>
                        <a:rPr lang="en-US" sz="1400" dirty="0"/>
                        <a:t>Sunday, Jan. 22</a:t>
                      </a:r>
                    </a:p>
                  </a:txBody>
                  <a:tcPr/>
                </a:tc>
                <a:tc>
                  <a:txBody>
                    <a:bodyPr/>
                    <a:lstStyle/>
                    <a:p>
                      <a:r>
                        <a:rPr lang="en-US" sz="1400" dirty="0"/>
                        <a:t>3 – 5</a:t>
                      </a:r>
                      <a:r>
                        <a:rPr lang="en-US" sz="1400" baseline="0" dirty="0"/>
                        <a:t> PM</a:t>
                      </a:r>
                      <a:endParaRPr lang="en-US" sz="1400" dirty="0"/>
                    </a:p>
                  </a:txBody>
                  <a:tcPr/>
                </a:tc>
                <a:tc>
                  <a:txBody>
                    <a:bodyPr/>
                    <a:lstStyle/>
                    <a:p>
                      <a:r>
                        <a:rPr lang="en-US" sz="1400" dirty="0"/>
                        <a:t>Bowl-a-thon</a:t>
                      </a:r>
                    </a:p>
                  </a:txBody>
                  <a:tcPr/>
                </a:tc>
                <a:extLst>
                  <a:ext uri="{0D108BD9-81ED-4DB2-BD59-A6C34878D82A}">
                    <a16:rowId xmlns:a16="http://schemas.microsoft.com/office/drawing/2014/main" val="10005"/>
                  </a:ext>
                </a:extLst>
              </a:tr>
              <a:tr h="127000">
                <a:tc>
                  <a:txBody>
                    <a:bodyPr/>
                    <a:lstStyle/>
                    <a:p>
                      <a:r>
                        <a:rPr lang="en-US" sz="1400" dirty="0"/>
                        <a:t>Sunday, Feb. 19</a:t>
                      </a:r>
                    </a:p>
                  </a:txBody>
                  <a:tcPr/>
                </a:tc>
                <a:tc>
                  <a:txBody>
                    <a:bodyPr/>
                    <a:lstStyle/>
                    <a:p>
                      <a:r>
                        <a:rPr lang="en-US" sz="1400" dirty="0"/>
                        <a:t>10</a:t>
                      </a:r>
                      <a:r>
                        <a:rPr lang="en-US" sz="1400" baseline="0" dirty="0"/>
                        <a:t> AM</a:t>
                      </a:r>
                      <a:endParaRPr lang="en-US" sz="1400" dirty="0"/>
                    </a:p>
                  </a:txBody>
                  <a:tcPr/>
                </a:tc>
                <a:tc>
                  <a:txBody>
                    <a:bodyPr/>
                    <a:lstStyle/>
                    <a:p>
                      <a:r>
                        <a:rPr lang="en-US" sz="1400" dirty="0"/>
                        <a:t>Sledding </a:t>
                      </a:r>
                    </a:p>
                  </a:txBody>
                  <a:tcPr/>
                </a:tc>
                <a:extLst>
                  <a:ext uri="{0D108BD9-81ED-4DB2-BD59-A6C34878D82A}">
                    <a16:rowId xmlns:a16="http://schemas.microsoft.com/office/drawing/2014/main" val="10006"/>
                  </a:ext>
                </a:extLst>
              </a:tr>
              <a:tr h="127000">
                <a:tc>
                  <a:txBody>
                    <a:bodyPr/>
                    <a:lstStyle/>
                    <a:p>
                      <a:r>
                        <a:rPr lang="en-US" sz="1400" dirty="0"/>
                        <a:t>Sunday, March 18</a:t>
                      </a:r>
                    </a:p>
                  </a:txBody>
                  <a:tcPr/>
                </a:tc>
                <a:tc>
                  <a:txBody>
                    <a:bodyPr/>
                    <a:lstStyle/>
                    <a:p>
                      <a:r>
                        <a:rPr lang="en-US" sz="1400" dirty="0"/>
                        <a:t>3 – 5</a:t>
                      </a:r>
                      <a:r>
                        <a:rPr lang="en-US" sz="1400" baseline="0" dirty="0"/>
                        <a:t> PM</a:t>
                      </a:r>
                      <a:endParaRPr lang="en-US" sz="1400" dirty="0"/>
                    </a:p>
                  </a:txBody>
                  <a:tcPr/>
                </a:tc>
                <a:tc>
                  <a:txBody>
                    <a:bodyPr/>
                    <a:lstStyle/>
                    <a:p>
                      <a:r>
                        <a:rPr lang="en-US" sz="1400" dirty="0"/>
                        <a:t>Arts &amp; Crafts at Temple Emunah</a:t>
                      </a:r>
                    </a:p>
                  </a:txBody>
                  <a:tcPr/>
                </a:tc>
                <a:extLst>
                  <a:ext uri="{0D108BD9-81ED-4DB2-BD59-A6C34878D82A}">
                    <a16:rowId xmlns:a16="http://schemas.microsoft.com/office/drawing/2014/main" val="10007"/>
                  </a:ext>
                </a:extLst>
              </a:tr>
              <a:tr h="127000">
                <a:tc>
                  <a:txBody>
                    <a:bodyPr/>
                    <a:lstStyle/>
                    <a:p>
                      <a:r>
                        <a:rPr lang="en-US" sz="1400" dirty="0"/>
                        <a:t>Sunday, April 22</a:t>
                      </a:r>
                    </a:p>
                  </a:txBody>
                  <a:tcPr/>
                </a:tc>
                <a:tc>
                  <a:txBody>
                    <a:bodyPr/>
                    <a:lstStyle/>
                    <a:p>
                      <a:r>
                        <a:rPr lang="en-US" sz="1400" dirty="0"/>
                        <a:t>TBD</a:t>
                      </a:r>
                    </a:p>
                  </a:txBody>
                  <a:tcPr/>
                </a:tc>
                <a:tc>
                  <a:txBody>
                    <a:bodyPr/>
                    <a:lstStyle/>
                    <a:p>
                      <a:r>
                        <a:rPr lang="en-US" sz="1400" dirty="0"/>
                        <a:t>Indoor gym TBD</a:t>
                      </a:r>
                    </a:p>
                  </a:txBody>
                  <a:tcPr/>
                </a:tc>
                <a:extLst>
                  <a:ext uri="{0D108BD9-81ED-4DB2-BD59-A6C34878D82A}">
                    <a16:rowId xmlns:a16="http://schemas.microsoft.com/office/drawing/2014/main" val="10008"/>
                  </a:ext>
                </a:extLst>
              </a:tr>
              <a:tr h="127000">
                <a:tc>
                  <a:txBody>
                    <a:bodyPr/>
                    <a:lstStyle/>
                    <a:p>
                      <a:r>
                        <a:rPr lang="en-US" sz="1400" dirty="0"/>
                        <a:t>Sunday, May 20</a:t>
                      </a:r>
                    </a:p>
                  </a:txBody>
                  <a:tcPr/>
                </a:tc>
                <a:tc>
                  <a:txBody>
                    <a:bodyPr/>
                    <a:lstStyle/>
                    <a:p>
                      <a:r>
                        <a:rPr lang="en-US" sz="1400" dirty="0"/>
                        <a:t>4</a:t>
                      </a:r>
                      <a:r>
                        <a:rPr lang="en-US" sz="1400" baseline="0" dirty="0"/>
                        <a:t> – 6 PM</a:t>
                      </a:r>
                      <a:endParaRPr lang="en-US" sz="1400" dirty="0"/>
                    </a:p>
                  </a:txBody>
                  <a:tcPr/>
                </a:tc>
                <a:tc>
                  <a:txBody>
                    <a:bodyPr/>
                    <a:lstStyle/>
                    <a:p>
                      <a:r>
                        <a:rPr lang="en-US" sz="1400" dirty="0"/>
                        <a:t>Year-end BBQ for the whole family (Temple playground)</a:t>
                      </a:r>
                    </a:p>
                  </a:txBody>
                  <a:tcPr/>
                </a:tc>
                <a:extLst>
                  <a:ext uri="{0D108BD9-81ED-4DB2-BD59-A6C34878D82A}">
                    <a16:rowId xmlns:a16="http://schemas.microsoft.com/office/drawing/2014/main" val="10009"/>
                  </a:ext>
                </a:extLst>
              </a:tr>
            </a:tbl>
          </a:graphicData>
        </a:graphic>
      </p:graphicFrame>
      <p:sp>
        <p:nvSpPr>
          <p:cNvPr id="5" name="TextBox 4"/>
          <p:cNvSpPr txBox="1"/>
          <p:nvPr/>
        </p:nvSpPr>
        <p:spPr>
          <a:xfrm>
            <a:off x="1828800" y="3124200"/>
            <a:ext cx="5562600" cy="369332"/>
          </a:xfrm>
          <a:prstGeom prst="rect">
            <a:avLst/>
          </a:prstGeom>
          <a:noFill/>
        </p:spPr>
        <p:txBody>
          <a:bodyPr wrap="square" rtlCol="0">
            <a:spAutoFit/>
          </a:bodyPr>
          <a:lstStyle/>
          <a:p>
            <a:pPr algn="ctr"/>
            <a:r>
              <a:rPr lang="en-US" dirty="0">
                <a:latin typeface="Forte" pitchFamily="66" charset="0"/>
              </a:rPr>
              <a:t>Tentative 2011-2012 Calendar*</a:t>
            </a:r>
          </a:p>
        </p:txBody>
      </p:sp>
      <p:sp>
        <p:nvSpPr>
          <p:cNvPr id="6" name="TextBox 5"/>
          <p:cNvSpPr txBox="1"/>
          <p:nvPr/>
        </p:nvSpPr>
        <p:spPr>
          <a:xfrm>
            <a:off x="228600" y="838201"/>
            <a:ext cx="8686800" cy="2369880"/>
          </a:xfrm>
          <a:prstGeom prst="rect">
            <a:avLst/>
          </a:prstGeom>
          <a:noFill/>
        </p:spPr>
        <p:txBody>
          <a:bodyPr wrap="square" rtlCol="0">
            <a:spAutoFit/>
          </a:bodyPr>
          <a:lstStyle/>
          <a:p>
            <a:r>
              <a:rPr lang="en-US" sz="1600" dirty="0"/>
              <a:t>MAO was created in 2010 by the Brotherhood as a way for Temple Emunah’s young Dads </a:t>
            </a:r>
            <a:br>
              <a:rPr lang="en-US" sz="1600" dirty="0"/>
            </a:br>
            <a:r>
              <a:rPr lang="en-US" sz="1600" dirty="0"/>
              <a:t>to get together  with their children and socialize, while giving their hard-working wives…</a:t>
            </a:r>
            <a:br>
              <a:rPr lang="en-US" sz="1600" dirty="0"/>
            </a:br>
            <a:r>
              <a:rPr lang="en-US" sz="1600" dirty="0"/>
              <a:t>well…an afternoon off.   In its inaugural year, it was recognized by the Federation of Jewish </a:t>
            </a:r>
            <a:br>
              <a:rPr lang="en-US" sz="1600" dirty="0"/>
            </a:br>
            <a:r>
              <a:rPr lang="en-US" sz="1600" dirty="0"/>
              <a:t>Men’s Clubs as the country’s most outstanding Young Men's Program!</a:t>
            </a:r>
          </a:p>
          <a:p>
            <a:endParaRPr lang="en-US" sz="1000" dirty="0"/>
          </a:p>
          <a:p>
            <a:r>
              <a:rPr lang="en-US" sz="1600" dirty="0"/>
              <a:t>This year, we’ve put together “a little of everything for everyone” – indoor, outdoor, active, relaxing, etc.  Get these events onto your calendar early for some great fun for you and the little ones! </a:t>
            </a:r>
          </a:p>
          <a:p>
            <a:endParaRPr lang="en-US" sz="1000" dirty="0"/>
          </a:p>
          <a:p>
            <a:r>
              <a:rPr lang="en-US" sz="1600" dirty="0"/>
              <a:t>If you have any questions or suggestions, contact Stephen Reimer at (978) 758-2448 or streimer77@yahoo.com.</a:t>
            </a:r>
          </a:p>
        </p:txBody>
      </p:sp>
      <p:sp>
        <p:nvSpPr>
          <p:cNvPr id="7" name="TextBox 6"/>
          <p:cNvSpPr txBox="1"/>
          <p:nvPr/>
        </p:nvSpPr>
        <p:spPr>
          <a:xfrm>
            <a:off x="0" y="6553200"/>
            <a:ext cx="7772400" cy="307777"/>
          </a:xfrm>
          <a:prstGeom prst="rect">
            <a:avLst/>
          </a:prstGeom>
          <a:noFill/>
        </p:spPr>
        <p:txBody>
          <a:bodyPr wrap="square" rtlCol="0">
            <a:spAutoFit/>
          </a:bodyPr>
          <a:lstStyle/>
          <a:p>
            <a:r>
              <a:rPr lang="en-US" sz="1400" i="1" dirty="0"/>
              <a:t>*Details to follow; calendar subject to weather and the whims/great ideas of the participating Dads…</a:t>
            </a:r>
          </a:p>
        </p:txBody>
      </p:sp>
      <p:pic>
        <p:nvPicPr>
          <p:cNvPr id="8" name="Picture 7" descr="DSC_1247.JPG"/>
          <p:cNvPicPr>
            <a:picLocks noChangeAspect="1"/>
          </p:cNvPicPr>
          <p:nvPr/>
        </p:nvPicPr>
        <p:blipFill>
          <a:blip r:embed="rId3" cstate="print"/>
          <a:stretch>
            <a:fillRect/>
          </a:stretch>
        </p:blipFill>
        <p:spPr>
          <a:xfrm>
            <a:off x="6400800" y="4343400"/>
            <a:ext cx="2635910" cy="1752600"/>
          </a:xfrm>
          <a:prstGeom prst="rect">
            <a:avLst/>
          </a:prstGeom>
        </p:spPr>
      </p:pic>
      <p:pic>
        <p:nvPicPr>
          <p:cNvPr id="2050" name="Picture 2" descr="Temple Emunah Logo">
            <a:hlinkClick r:id="rId4"/>
          </p:cNvPr>
          <p:cNvPicPr>
            <a:picLocks noChangeAspect="1" noChangeArrowheads="1"/>
          </p:cNvPicPr>
          <p:nvPr/>
        </p:nvPicPr>
        <p:blipFill>
          <a:blip r:embed="rId5" cstate="print"/>
          <a:srcRect/>
          <a:stretch>
            <a:fillRect/>
          </a:stretch>
        </p:blipFill>
        <p:spPr bwMode="auto">
          <a:xfrm>
            <a:off x="7848600" y="0"/>
            <a:ext cx="1295400" cy="1295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B9CDE5"/>
          </a:solidFill>
          <a:ln>
            <a:solidFill>
              <a:srgbClr val="3366FF"/>
            </a:solidFill>
          </a:ln>
        </p:spPr>
        <p:txBody>
          <a:bodyPr>
            <a:noAutofit/>
          </a:bodyPr>
          <a:lstStyle/>
          <a:p>
            <a:r>
              <a:rPr lang="en-US" sz="2400" b="1" dirty="0"/>
              <a:t>You have found the young men HERE…</a:t>
            </a:r>
            <a:br>
              <a:rPr lang="en-US" sz="1800" b="1" dirty="0"/>
            </a:br>
            <a:r>
              <a:rPr lang="en-US" sz="1800" b="1" dirty="0"/>
              <a:t>Right where they are comfortable…</a:t>
            </a:r>
            <a:br>
              <a:rPr lang="en-US" sz="1800" b="1" dirty="0"/>
            </a:br>
            <a:r>
              <a:rPr lang="en-US" sz="1800" b="1" dirty="0"/>
              <a:t>With their kids, their buddies and their buddies kids!</a:t>
            </a:r>
            <a:br>
              <a:rPr lang="en-US" sz="1800" b="1" dirty="0"/>
            </a:br>
            <a:endParaRPr lang="en-US" sz="1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69801030"/>
              </p:ext>
            </p:extLst>
          </p:nvPr>
        </p:nvGraphicFramePr>
        <p:xfrm>
          <a:off x="457200" y="190839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6-Point Star 4"/>
          <p:cNvSpPr/>
          <p:nvPr/>
        </p:nvSpPr>
        <p:spPr>
          <a:xfrm>
            <a:off x="3733800" y="3276600"/>
            <a:ext cx="1637260" cy="1427492"/>
          </a:xfrm>
          <a:prstGeom prst="star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a:p>
            <a:pPr algn="ctr"/>
            <a:r>
              <a:rPr lang="en-US" dirty="0">
                <a:solidFill>
                  <a:srgbClr val="000000"/>
                </a:solidFill>
              </a:rPr>
              <a:t>Young Dads’ Agenda</a:t>
            </a:r>
          </a:p>
          <a:p>
            <a:pPr algn="ctr"/>
            <a:endParaRPr lang="en-US" dirty="0"/>
          </a:p>
        </p:txBody>
      </p:sp>
      <p:sp>
        <p:nvSpPr>
          <p:cNvPr id="6" name="TextBox 5"/>
          <p:cNvSpPr txBox="1"/>
          <p:nvPr/>
        </p:nvSpPr>
        <p:spPr>
          <a:xfrm>
            <a:off x="8196802" y="839702"/>
            <a:ext cx="184666" cy="369332"/>
          </a:xfrm>
          <a:prstGeom prst="rect">
            <a:avLst/>
          </a:prstGeom>
          <a:noFill/>
        </p:spPr>
        <p:txBody>
          <a:bodyPr wrap="none" rtlCol="0">
            <a:spAutoFit/>
          </a:bodyPr>
          <a:lstStyle/>
          <a:p>
            <a:endParaRPr lang="en-US" dirty="0"/>
          </a:p>
        </p:txBody>
      </p:sp>
      <p:sp>
        <p:nvSpPr>
          <p:cNvPr id="8" name="Slide Number Placeholder 7"/>
          <p:cNvSpPr>
            <a:spLocks noGrp="1"/>
          </p:cNvSpPr>
          <p:nvPr>
            <p:ph type="sldNum" sz="quarter" idx="12"/>
          </p:nvPr>
        </p:nvSpPr>
        <p:spPr/>
        <p:txBody>
          <a:bodyPr/>
          <a:lstStyle/>
          <a:p>
            <a:fld id="{7123FCDD-7B74-4629-A86E-BA01D9F29DA1}" type="slidenum">
              <a:rPr lang="en-US" smtClean="0"/>
              <a:pPr/>
              <a:t>5</a:t>
            </a:fld>
            <a:endParaRPr lang="en-US" dirty="0"/>
          </a:p>
        </p:txBody>
      </p:sp>
      <p:sp>
        <p:nvSpPr>
          <p:cNvPr id="9" name="Footer Placeholder 8"/>
          <p:cNvSpPr>
            <a:spLocks noGrp="1"/>
          </p:cNvSpPr>
          <p:nvPr>
            <p:ph type="ftr" sz="quarter" idx="11"/>
          </p:nvPr>
        </p:nvSpPr>
        <p:spPr/>
        <p:txBody>
          <a:bodyPr/>
          <a:lstStyle/>
          <a:p>
            <a:r>
              <a:rPr lang="en-US" dirty="0"/>
              <a:t>Attracting New and Younger Men to FJMC </a:t>
            </a:r>
          </a:p>
        </p:txBody>
      </p:sp>
      <p:sp>
        <p:nvSpPr>
          <p:cNvPr id="11" name="Date Placeholder 10"/>
          <p:cNvSpPr>
            <a:spLocks noGrp="1"/>
          </p:cNvSpPr>
          <p:nvPr>
            <p:ph type="dt" sz="half" idx="10"/>
          </p:nvPr>
        </p:nvSpPr>
        <p:spPr/>
        <p:txBody>
          <a:bodyPr/>
          <a:lstStyle/>
          <a:p>
            <a:r>
              <a:rPr lang="en-US" dirty="0"/>
              <a:t>3/25/12</a:t>
            </a:r>
          </a:p>
        </p:txBody>
      </p:sp>
    </p:spTree>
    <p:extLst>
      <p:ext uri="{BB962C8B-B14F-4D97-AF65-F5344CB8AC3E}">
        <p14:creationId xmlns:p14="http://schemas.microsoft.com/office/powerpoint/2010/main" val="801800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5439"/>
            <a:ext cx="7239000" cy="1031361"/>
          </a:xfrm>
        </p:spPr>
        <p:txBody>
          <a:bodyPr>
            <a:noAutofit/>
          </a:bodyPr>
          <a:lstStyle/>
          <a:p>
            <a:r>
              <a:rPr lang="en-US" sz="2400" b="1" dirty="0"/>
              <a:t>Mom’s Afternoon Off on Sunday, Sept. 18…</a:t>
            </a:r>
            <a:br>
              <a:rPr lang="en-US" sz="2400" b="1" dirty="0"/>
            </a:br>
            <a:r>
              <a:rPr lang="en-US" sz="2400" i="1" dirty="0"/>
              <a:t>…is neither Mom’s Time Off </a:t>
            </a:r>
            <a:br>
              <a:rPr lang="en-US" sz="2400" i="1" dirty="0"/>
            </a:br>
            <a:r>
              <a:rPr lang="en-US" sz="2400" i="1" dirty="0"/>
              <a:t>OR During the Afternoon.  Discuss! </a:t>
            </a:r>
          </a:p>
        </p:txBody>
      </p:sp>
      <p:sp>
        <p:nvSpPr>
          <p:cNvPr id="3" name="Content Placeholder 2"/>
          <p:cNvSpPr>
            <a:spLocks noGrp="1"/>
          </p:cNvSpPr>
          <p:nvPr>
            <p:ph idx="1"/>
          </p:nvPr>
        </p:nvSpPr>
        <p:spPr>
          <a:xfrm>
            <a:off x="457200" y="1143000"/>
            <a:ext cx="8229600" cy="1219200"/>
          </a:xfrm>
        </p:spPr>
        <p:txBody>
          <a:bodyPr>
            <a:normAutofit/>
          </a:bodyPr>
          <a:lstStyle/>
          <a:p>
            <a:pPr marL="0" indent="0" algn="just">
              <a:buNone/>
            </a:pPr>
            <a:r>
              <a:rPr lang="en-US" sz="2400" dirty="0"/>
              <a:t>We’re kicking off year 2 of the Brotherhood’s Award-winning Mom’s Afternoon Off with a Sunday morning apple picking trip for the whole family!</a:t>
            </a:r>
          </a:p>
          <a:p>
            <a:pPr marL="0" indent="0" algn="just">
              <a:buNone/>
            </a:pPr>
            <a:endParaRPr lang="en-US" sz="2400" dirty="0"/>
          </a:p>
        </p:txBody>
      </p:sp>
      <p:graphicFrame>
        <p:nvGraphicFramePr>
          <p:cNvPr id="5" name="Table 4"/>
          <p:cNvGraphicFramePr>
            <a:graphicFrameLocks noGrp="1"/>
          </p:cNvGraphicFramePr>
          <p:nvPr>
            <p:extLst>
              <p:ext uri="{D42A27DB-BD31-4B8C-83A1-F6EECF244321}">
                <p14:modId xmlns:p14="http://schemas.microsoft.com/office/powerpoint/2010/main" val="1948387530"/>
              </p:ext>
            </p:extLst>
          </p:nvPr>
        </p:nvGraphicFramePr>
        <p:xfrm>
          <a:off x="5181600" y="2286000"/>
          <a:ext cx="3505200" cy="3870960"/>
        </p:xfrm>
        <a:graphic>
          <a:graphicData uri="http://schemas.openxmlformats.org/drawingml/2006/table">
            <a:tbl>
              <a:tblPr firstRow="1" bandRow="1">
                <a:tableStyleId>{2D5ABB26-0587-4C30-8999-92F81FD0307C}</a:tableStyleId>
              </a:tblPr>
              <a:tblGrid>
                <a:gridCol w="893482">
                  <a:extLst>
                    <a:ext uri="{9D8B030D-6E8A-4147-A177-3AD203B41FA5}">
                      <a16:colId xmlns:a16="http://schemas.microsoft.com/office/drawing/2014/main" val="20000"/>
                    </a:ext>
                  </a:extLst>
                </a:gridCol>
                <a:gridCol w="2611718">
                  <a:extLst>
                    <a:ext uri="{9D8B030D-6E8A-4147-A177-3AD203B41FA5}">
                      <a16:colId xmlns:a16="http://schemas.microsoft.com/office/drawing/2014/main" val="20001"/>
                    </a:ext>
                  </a:extLst>
                </a:gridCol>
              </a:tblGrid>
              <a:tr h="127000">
                <a:tc>
                  <a:txBody>
                    <a:bodyPr/>
                    <a:lstStyle/>
                    <a:p>
                      <a:r>
                        <a:rPr lang="en-US" sz="1400" b="1" dirty="0"/>
                        <a:t>When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sz="1400" dirty="0"/>
                        <a:t>Sunday, Sept.</a:t>
                      </a:r>
                      <a:r>
                        <a:rPr lang="en-US" sz="1400" baseline="0" dirty="0"/>
                        <a:t> 18 10AM</a:t>
                      </a:r>
                      <a:endParaRPr lang="en-US" sz="14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70840">
                <a:tc>
                  <a:txBody>
                    <a:bodyPr/>
                    <a:lstStyle/>
                    <a:p>
                      <a:r>
                        <a:rPr lang="en-US" sz="1400" b="1" dirty="0"/>
                        <a:t>Where</a:t>
                      </a:r>
                    </a:p>
                  </a:txBody>
                  <a:tcPr>
                    <a:lnL w="12700" cap="flat" cmpd="sng" algn="ctr">
                      <a:solidFill>
                        <a:schemeClr val="tx1"/>
                      </a:solidFill>
                      <a:prstDash val="solid"/>
                      <a:round/>
                      <a:headEnd type="none" w="med" len="med"/>
                      <a:tailEnd type="none" w="med" len="med"/>
                    </a:lnL>
                  </a:tcPr>
                </a:tc>
                <a:tc>
                  <a:txBody>
                    <a:bodyPr/>
                    <a:lstStyle/>
                    <a:p>
                      <a:r>
                        <a:rPr lang="en-US" sz="1400" dirty="0"/>
                        <a:t>Meet at Shelburne Farm  </a:t>
                      </a:r>
                      <a:br>
                        <a:rPr lang="en-US" sz="1400" dirty="0"/>
                      </a:br>
                      <a:r>
                        <a:rPr lang="en-US" sz="1400" dirty="0"/>
                        <a:t>(106 W. Acton Road, Stow, MA)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tx1"/>
                          </a:solidFill>
                          <a:latin typeface="+mn-lt"/>
                          <a:ea typeface="+mn-ea"/>
                          <a:cs typeface="+mn-cs"/>
                        </a:rPr>
                        <a:t> </a:t>
                      </a:r>
                      <a:r>
                        <a:rPr lang="en-US" sz="1400" b="0" i="0" kern="1200" dirty="0">
                          <a:solidFill>
                            <a:schemeClr val="tx1"/>
                          </a:solidFill>
                          <a:latin typeface="+mn-lt"/>
                          <a:ea typeface="+mn-ea"/>
                          <a:cs typeface="+mn-cs"/>
                          <a:hlinkClick r:id="rId2"/>
                        </a:rPr>
                        <a:t>http://www.shelburnefarm.com/</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70840">
                <a:tc>
                  <a:txBody>
                    <a:bodyPr/>
                    <a:lstStyle/>
                    <a:p>
                      <a:r>
                        <a:rPr lang="en-US" sz="1400" b="1" dirty="0"/>
                        <a:t>Who</a:t>
                      </a:r>
                    </a:p>
                  </a:txBody>
                  <a:tcPr>
                    <a:lnL w="12700" cap="flat" cmpd="sng" algn="ctr">
                      <a:solidFill>
                        <a:schemeClr val="tx1"/>
                      </a:solidFill>
                      <a:prstDash val="solid"/>
                      <a:round/>
                      <a:headEnd type="none" w="med" len="med"/>
                      <a:tailEnd type="none" w="med" len="med"/>
                    </a:lnL>
                  </a:tcPr>
                </a:tc>
                <a:tc>
                  <a:txBody>
                    <a:bodyPr/>
                    <a:lstStyle/>
                    <a:p>
                      <a:r>
                        <a:rPr lang="en-US" sz="1400" dirty="0"/>
                        <a:t>Moms,</a:t>
                      </a:r>
                      <a:r>
                        <a:rPr lang="en-US" sz="1400" baseline="0" dirty="0"/>
                        <a:t> Dads and Kids – bring the whole family to get to know each other and learn more about MAO</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r>
                        <a:rPr lang="en-US" sz="1400" b="1" dirty="0"/>
                        <a:t>What</a:t>
                      </a:r>
                    </a:p>
                  </a:txBody>
                  <a:tcPr>
                    <a:lnL w="12700" cap="flat" cmpd="sng" algn="ctr">
                      <a:solidFill>
                        <a:schemeClr val="tx1"/>
                      </a:solidFill>
                      <a:prstDash val="solid"/>
                      <a:round/>
                      <a:headEnd type="none" w="med" len="med"/>
                      <a:tailEnd type="none" w="med" len="med"/>
                    </a:lnL>
                  </a:tcPr>
                </a:tc>
                <a:tc>
                  <a:txBody>
                    <a:bodyPr/>
                    <a:lstStyle/>
                    <a:p>
                      <a:r>
                        <a:rPr lang="en-US" sz="1400" dirty="0"/>
                        <a:t>We’ll take</a:t>
                      </a:r>
                      <a:r>
                        <a:rPr lang="en-US" sz="1400" baseline="0" dirty="0"/>
                        <a:t> care of the first bucket of apples for the first 10 families who RSVP by the deadline</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r>
                        <a:rPr lang="en-US" sz="1400" b="1" dirty="0"/>
                        <a:t>How</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400" dirty="0"/>
                        <a:t>Please RSVP to Stephen Reimer (</a:t>
                      </a:r>
                      <a:r>
                        <a:rPr lang="en-US" sz="1400" dirty="0">
                          <a:hlinkClick r:id="rId3"/>
                        </a:rPr>
                        <a:t>STReimer77@yahoo.com</a:t>
                      </a:r>
                      <a:r>
                        <a:rPr lang="en-US" sz="1400" dirty="0"/>
                        <a:t>) no later than Thurs. 9/16. </a:t>
                      </a:r>
                    </a:p>
                    <a:p>
                      <a:endParaRPr lang="en-US" sz="1400" dirty="0"/>
                    </a:p>
                    <a:p>
                      <a:r>
                        <a:rPr lang="en-US" sz="1400" dirty="0"/>
                        <a:t>Even if you don’t RSVP,</a:t>
                      </a:r>
                      <a:r>
                        <a:rPr lang="en-US" sz="1400" baseline="0" dirty="0"/>
                        <a:t> feel free to show up anyway!</a:t>
                      </a:r>
                      <a:endParaRPr lang="en-US" sz="14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txBox="1">
            <a:spLocks/>
          </p:cNvSpPr>
          <p:nvPr/>
        </p:nvSpPr>
        <p:spPr>
          <a:xfrm>
            <a:off x="152400" y="2362200"/>
            <a:ext cx="4636260" cy="1143000"/>
          </a:xfrm>
          <a:prstGeom prst="rect">
            <a:avLst/>
          </a:prstGeom>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noProof="0" dirty="0"/>
              <a:t>We are bringing together the whole family to kick off the year so that the Moms can learn first-hand why they should be ensuring that their husbands take the kids to future MAO events! </a:t>
            </a:r>
            <a:endParaRPr kumimoji="0" lang="en-US"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pic>
        <p:nvPicPr>
          <p:cNvPr id="1026" name="Picture 2" descr="http://www.ameribestsprayers.com/sprayers/images/appletree.jpg"/>
          <p:cNvPicPr>
            <a:picLocks noChangeAspect="1" noChangeArrowheads="1"/>
          </p:cNvPicPr>
          <p:nvPr/>
        </p:nvPicPr>
        <p:blipFill>
          <a:blip r:embed="rId4" cstate="print"/>
          <a:srcRect/>
          <a:stretch>
            <a:fillRect/>
          </a:stretch>
        </p:blipFill>
        <p:spPr bwMode="auto">
          <a:xfrm>
            <a:off x="685800" y="3581400"/>
            <a:ext cx="3769251" cy="2819400"/>
          </a:xfrm>
          <a:prstGeom prst="rect">
            <a:avLst/>
          </a:prstGeom>
          <a:noFill/>
        </p:spPr>
      </p:pic>
      <p:pic>
        <p:nvPicPr>
          <p:cNvPr id="8" name="Picture 2" descr="Temple Emunah Logo">
            <a:hlinkClick r:id="rId5"/>
          </p:cNvPr>
          <p:cNvPicPr>
            <a:picLocks noChangeAspect="1" noChangeArrowheads="1"/>
          </p:cNvPicPr>
          <p:nvPr/>
        </p:nvPicPr>
        <p:blipFill>
          <a:blip r:embed="rId6" cstate="print"/>
          <a:srcRect/>
          <a:stretch>
            <a:fillRect/>
          </a:stretch>
        </p:blipFill>
        <p:spPr bwMode="auto">
          <a:xfrm>
            <a:off x="7848600" y="0"/>
            <a:ext cx="1143000" cy="1143000"/>
          </a:xfrm>
          <a:prstGeom prst="rect">
            <a:avLst/>
          </a:prstGeom>
          <a:noFill/>
        </p:spPr>
      </p:pic>
      <p:sp>
        <p:nvSpPr>
          <p:cNvPr id="6" name="Slide Number Placeholder 5"/>
          <p:cNvSpPr>
            <a:spLocks noGrp="1"/>
          </p:cNvSpPr>
          <p:nvPr>
            <p:ph type="sldNum" sz="quarter" idx="12"/>
          </p:nvPr>
        </p:nvSpPr>
        <p:spPr/>
        <p:txBody>
          <a:bodyPr/>
          <a:lstStyle/>
          <a:p>
            <a:fld id="{7123FCDD-7B74-4629-A86E-BA01D9F29DA1}" type="slidenum">
              <a:rPr lang="en-US" smtClean="0"/>
              <a:pPr/>
              <a:t>6</a:t>
            </a:fld>
            <a:endParaRPr lang="en-US" dirty="0"/>
          </a:p>
        </p:txBody>
      </p:sp>
      <p:sp>
        <p:nvSpPr>
          <p:cNvPr id="9" name="Footer Placeholder 8"/>
          <p:cNvSpPr>
            <a:spLocks noGrp="1"/>
          </p:cNvSpPr>
          <p:nvPr>
            <p:ph type="ftr" sz="quarter" idx="11"/>
          </p:nvPr>
        </p:nvSpPr>
        <p:spPr/>
        <p:txBody>
          <a:bodyPr/>
          <a:lstStyle/>
          <a:p>
            <a:r>
              <a:rPr lang="en-US" dirty="0"/>
              <a:t>Attracting New and Younger Men to FJMC </a:t>
            </a:r>
          </a:p>
        </p:txBody>
      </p:sp>
      <p:sp>
        <p:nvSpPr>
          <p:cNvPr id="11" name="Date Placeholder 10"/>
          <p:cNvSpPr>
            <a:spLocks noGrp="1"/>
          </p:cNvSpPr>
          <p:nvPr>
            <p:ph type="dt" sz="half" idx="10"/>
          </p:nvPr>
        </p:nvSpPr>
        <p:spPr/>
        <p:txBody>
          <a:bodyPr/>
          <a:lstStyle/>
          <a:p>
            <a:r>
              <a:rPr lang="en-US" dirty="0"/>
              <a:t>3/25/12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Autofit/>
          </a:bodyPr>
          <a:lstStyle/>
          <a:p>
            <a:r>
              <a:rPr lang="en-US" sz="2800" b="1" dirty="0"/>
              <a:t>You Don’t Have to be Henry David Thoreau </a:t>
            </a:r>
            <a:br>
              <a:rPr lang="en-US" sz="2800" b="1" dirty="0"/>
            </a:br>
            <a:r>
              <a:rPr lang="en-US" sz="2800" b="1" dirty="0"/>
              <a:t>to Join Us on Sunday, October 16!</a:t>
            </a:r>
            <a:endParaRPr lang="en-US" sz="2800" i="1" dirty="0"/>
          </a:p>
        </p:txBody>
      </p:sp>
      <p:sp>
        <p:nvSpPr>
          <p:cNvPr id="3" name="Content Placeholder 2"/>
          <p:cNvSpPr>
            <a:spLocks noGrp="1"/>
          </p:cNvSpPr>
          <p:nvPr>
            <p:ph idx="1"/>
          </p:nvPr>
        </p:nvSpPr>
        <p:spPr>
          <a:xfrm>
            <a:off x="457200" y="1066800"/>
            <a:ext cx="8229600" cy="914400"/>
          </a:xfrm>
        </p:spPr>
        <p:txBody>
          <a:bodyPr>
            <a:normAutofit fontScale="92500"/>
          </a:bodyPr>
          <a:lstStyle/>
          <a:p>
            <a:pPr marL="0" indent="0" algn="ctr">
              <a:lnSpc>
                <a:spcPct val="90000"/>
              </a:lnSpc>
              <a:buNone/>
            </a:pPr>
            <a:r>
              <a:rPr lang="en-US" sz="2400" i="1" dirty="0"/>
              <a:t>The Temple Emunah Brotherhood presents a </a:t>
            </a:r>
          </a:p>
          <a:p>
            <a:pPr marL="0" indent="0" algn="ctr">
              <a:lnSpc>
                <a:spcPct val="90000"/>
              </a:lnSpc>
              <a:buNone/>
            </a:pPr>
            <a:r>
              <a:rPr lang="en-US" sz="2400" i="1" dirty="0"/>
              <a:t>Mom’s “Afternoon” Off with a leisurely nature walk at Walden Pond.</a:t>
            </a:r>
          </a:p>
        </p:txBody>
      </p:sp>
      <p:graphicFrame>
        <p:nvGraphicFramePr>
          <p:cNvPr id="5" name="Table 4"/>
          <p:cNvGraphicFramePr>
            <a:graphicFrameLocks noGrp="1"/>
          </p:cNvGraphicFramePr>
          <p:nvPr>
            <p:extLst>
              <p:ext uri="{D42A27DB-BD31-4B8C-83A1-F6EECF244321}">
                <p14:modId xmlns:p14="http://schemas.microsoft.com/office/powerpoint/2010/main" val="3771817893"/>
              </p:ext>
            </p:extLst>
          </p:nvPr>
        </p:nvGraphicFramePr>
        <p:xfrm>
          <a:off x="5486400" y="2667000"/>
          <a:ext cx="3505200" cy="3723640"/>
        </p:xfrm>
        <a:graphic>
          <a:graphicData uri="http://schemas.openxmlformats.org/drawingml/2006/table">
            <a:tbl>
              <a:tblPr firstRow="1" bandRow="1">
                <a:tableStyleId>{2D5ABB26-0587-4C30-8999-92F81FD0307C}</a:tableStyleId>
              </a:tblPr>
              <a:tblGrid>
                <a:gridCol w="893482">
                  <a:extLst>
                    <a:ext uri="{9D8B030D-6E8A-4147-A177-3AD203B41FA5}">
                      <a16:colId xmlns:a16="http://schemas.microsoft.com/office/drawing/2014/main" val="20000"/>
                    </a:ext>
                  </a:extLst>
                </a:gridCol>
                <a:gridCol w="2611718">
                  <a:extLst>
                    <a:ext uri="{9D8B030D-6E8A-4147-A177-3AD203B41FA5}">
                      <a16:colId xmlns:a16="http://schemas.microsoft.com/office/drawing/2014/main" val="20001"/>
                    </a:ext>
                  </a:extLst>
                </a:gridCol>
              </a:tblGrid>
              <a:tr h="127000">
                <a:tc>
                  <a:txBody>
                    <a:bodyPr/>
                    <a:lstStyle/>
                    <a:p>
                      <a:r>
                        <a:rPr lang="en-US" sz="1400" b="1" dirty="0"/>
                        <a:t>When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sz="1400" dirty="0"/>
                        <a:t>Sunday, Oct. 16</a:t>
                      </a:r>
                      <a:r>
                        <a:rPr lang="en-US" sz="1400" baseline="0" dirty="0"/>
                        <a:t> 10AM</a:t>
                      </a:r>
                      <a:endParaRPr lang="en-US" sz="14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70840">
                <a:tc>
                  <a:txBody>
                    <a:bodyPr/>
                    <a:lstStyle/>
                    <a:p>
                      <a:r>
                        <a:rPr lang="en-US" sz="1400" b="1" dirty="0"/>
                        <a:t>Where</a:t>
                      </a:r>
                    </a:p>
                  </a:txBody>
                  <a:tcPr>
                    <a:lnL w="12700" cap="flat" cmpd="sng" algn="ctr">
                      <a:solidFill>
                        <a:schemeClr val="tx1"/>
                      </a:solidFill>
                      <a:prstDash val="solid"/>
                      <a:round/>
                      <a:headEnd type="none" w="med" len="med"/>
                      <a:tailEnd type="none" w="med" len="med"/>
                    </a:lnL>
                  </a:tcPr>
                </a:tc>
                <a:tc>
                  <a:txBody>
                    <a:bodyPr/>
                    <a:lstStyle/>
                    <a:p>
                      <a:r>
                        <a:rPr lang="en-US" sz="1400" dirty="0"/>
                        <a:t>Meet at the Walden Pond Visitor’s Center  </a:t>
                      </a:r>
                      <a:br>
                        <a:rPr lang="en-US" sz="1400" dirty="0"/>
                      </a:br>
                      <a:r>
                        <a:rPr lang="en-US" sz="1400" dirty="0"/>
                        <a:t>(915 Walden St., Concord, MA)</a:t>
                      </a:r>
                    </a:p>
                    <a:p>
                      <a:r>
                        <a:rPr lang="en-US" sz="1400" dirty="0">
                          <a:hlinkClick r:id="rId2"/>
                        </a:rPr>
                        <a:t>http://www.mass.gov/dcr/parks/walden/</a:t>
                      </a:r>
                      <a:r>
                        <a:rPr lang="en-US" sz="1400" dirty="0"/>
                        <a:t> </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70840">
                <a:tc>
                  <a:txBody>
                    <a:bodyPr/>
                    <a:lstStyle/>
                    <a:p>
                      <a:r>
                        <a:rPr lang="en-US" sz="1400" b="1" dirty="0"/>
                        <a:t>Who</a:t>
                      </a:r>
                    </a:p>
                  </a:txBody>
                  <a:tcPr>
                    <a:lnL w="12700" cap="flat" cmpd="sng" algn="ctr">
                      <a:solidFill>
                        <a:schemeClr val="tx1"/>
                      </a:solidFill>
                      <a:prstDash val="solid"/>
                      <a:round/>
                      <a:headEnd type="none" w="med" len="med"/>
                      <a:tailEnd type="none" w="med" len="med"/>
                    </a:lnL>
                  </a:tcPr>
                </a:tc>
                <a:tc>
                  <a:txBody>
                    <a:bodyPr/>
                    <a:lstStyle/>
                    <a:p>
                      <a:r>
                        <a:rPr lang="en-US" sz="1400" baseline="0" dirty="0"/>
                        <a:t>Dads and their Kids</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r>
                        <a:rPr lang="en-US" sz="1400" b="1" dirty="0"/>
                        <a:t>What</a:t>
                      </a:r>
                    </a:p>
                  </a:txBody>
                  <a:tcPr>
                    <a:lnL w="12700" cap="flat" cmpd="sng" algn="ctr">
                      <a:solidFill>
                        <a:schemeClr val="tx1"/>
                      </a:solidFill>
                      <a:prstDash val="solid"/>
                      <a:round/>
                      <a:headEnd type="none" w="med" len="med"/>
                      <a:tailEnd type="none" w="med" len="med"/>
                    </a:lnL>
                  </a:tcPr>
                </a:tc>
                <a:tc>
                  <a:txBody>
                    <a:bodyPr/>
                    <a:lstStyle/>
                    <a:p>
                      <a:r>
                        <a:rPr lang="en-US" sz="1400" dirty="0"/>
                        <a:t>MAO will reimburse the $5 parking fee for the 1</a:t>
                      </a:r>
                      <a:r>
                        <a:rPr lang="en-US" sz="1400" baseline="30000" dirty="0"/>
                        <a:t>st</a:t>
                      </a:r>
                      <a:r>
                        <a:rPr lang="en-US" sz="1400" dirty="0"/>
                        <a:t> 10 Dads to RSVP.  We’ll also bring some healthy snacks for the nature walk. </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r>
                        <a:rPr lang="en-US" sz="1400" b="1" dirty="0"/>
                        <a:t>How</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400" dirty="0"/>
                        <a:t>Please RSVP to Stephen Reimer (</a:t>
                      </a:r>
                      <a:r>
                        <a:rPr lang="en-US" sz="1400" dirty="0">
                          <a:hlinkClick r:id="rId3"/>
                        </a:rPr>
                        <a:t>STReimer77@yahoo.com</a:t>
                      </a:r>
                      <a:r>
                        <a:rPr lang="en-US" sz="1400" dirty="0"/>
                        <a:t>) no later than Thurs. 10/13. </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txBox="1">
            <a:spLocks/>
          </p:cNvSpPr>
          <p:nvPr/>
        </p:nvSpPr>
        <p:spPr>
          <a:xfrm>
            <a:off x="152400" y="1981200"/>
            <a:ext cx="4343400" cy="1752600"/>
          </a:xfrm>
          <a:prstGeom prst="rect">
            <a:avLst/>
          </a:prstGeom>
        </p:spPr>
        <p:txBody>
          <a:bodyPr vert="horz" lIns="91440" tIns="45720" rIns="91440" bIns="45720" rtlCol="0">
            <a:noAutofit/>
          </a:bodyPr>
          <a:lstStyle/>
          <a:p>
            <a:pPr lvl="0" algn="just">
              <a:spcBef>
                <a:spcPct val="20000"/>
              </a:spcBef>
              <a:defRPr/>
            </a:pPr>
            <a:r>
              <a:rPr lang="en-US" sz="1200" dirty="0"/>
              <a:t>Henry David Thoreau lived at Walden Pond from July 1845 to September 1847. His experience there is credited with helping to inspire awareness and respect for the natural environment. Because of Thoreau's legacy, Walden Pond has been designated a National Historic Landmark and is considered the birthplace of the conservation movement. It includes 462 acres of protected open space so that visitors from near and far may come to experience the pond that inspired Thoreau. Join us on a leisurely hike through the trails that ring the pond and visit the replica of Thoreau's one-room cabin. </a:t>
            </a:r>
            <a:endParaRPr kumimoji="0" lang="en-US" sz="1200" b="0" i="0" u="none" strike="noStrike" kern="1200" cap="none" spc="0" normalizeH="0" baseline="0" noProof="0" dirty="0">
              <a:ln>
                <a:noFill/>
              </a:ln>
              <a:solidFill>
                <a:schemeClr val="tx1"/>
              </a:solidFill>
              <a:effectLst/>
              <a:uLnTx/>
              <a:uFillTx/>
              <a:latin typeface="+mn-lt"/>
              <a:ea typeface="+mn-ea"/>
              <a:cs typeface="+mn-cs"/>
            </a:endParaRPr>
          </a:p>
        </p:txBody>
      </p:sp>
      <p:pic>
        <p:nvPicPr>
          <p:cNvPr id="2050" name="Picture 2" descr="http://www.artchartow.com/paintings/images/Walden_Pond_Concord_Massachusetts_2.jpg"/>
          <p:cNvPicPr>
            <a:picLocks noChangeAspect="1" noChangeArrowheads="1"/>
          </p:cNvPicPr>
          <p:nvPr/>
        </p:nvPicPr>
        <p:blipFill>
          <a:blip r:embed="rId4" cstate="print"/>
          <a:srcRect/>
          <a:stretch>
            <a:fillRect/>
          </a:stretch>
        </p:blipFill>
        <p:spPr bwMode="auto">
          <a:xfrm>
            <a:off x="685800" y="3886200"/>
            <a:ext cx="3581400" cy="2445397"/>
          </a:xfrm>
          <a:prstGeom prst="rect">
            <a:avLst/>
          </a:prstGeom>
          <a:noFill/>
        </p:spPr>
      </p:pic>
      <p:pic>
        <p:nvPicPr>
          <p:cNvPr id="8" name="Picture 2" descr="Temple Emunah Logo">
            <a:hlinkClick r:id="rId5"/>
          </p:cNvPr>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8153400" y="0"/>
            <a:ext cx="990600" cy="990600"/>
          </a:xfrm>
          <a:prstGeom prst="rect">
            <a:avLst/>
          </a:prstGeom>
          <a:noFill/>
        </p:spPr>
      </p:pic>
      <p:sp>
        <p:nvSpPr>
          <p:cNvPr id="6" name="Slide Number Placeholder 5"/>
          <p:cNvSpPr>
            <a:spLocks noGrp="1"/>
          </p:cNvSpPr>
          <p:nvPr>
            <p:ph type="sldNum" sz="quarter" idx="12"/>
          </p:nvPr>
        </p:nvSpPr>
        <p:spPr/>
        <p:txBody>
          <a:bodyPr/>
          <a:lstStyle/>
          <a:p>
            <a:fld id="{7123FCDD-7B74-4629-A86E-BA01D9F29DA1}" type="slidenum">
              <a:rPr lang="en-US" smtClean="0"/>
              <a:pPr/>
              <a:t>7</a:t>
            </a:fld>
            <a:endParaRPr lang="en-US" dirty="0"/>
          </a:p>
        </p:txBody>
      </p:sp>
      <p:sp>
        <p:nvSpPr>
          <p:cNvPr id="12" name="Footer Placeholder 11"/>
          <p:cNvSpPr>
            <a:spLocks noGrp="1"/>
          </p:cNvSpPr>
          <p:nvPr>
            <p:ph type="ftr" sz="quarter" idx="11"/>
          </p:nvPr>
        </p:nvSpPr>
        <p:spPr/>
        <p:txBody>
          <a:bodyPr/>
          <a:lstStyle/>
          <a:p>
            <a:r>
              <a:rPr lang="en-US" dirty="0"/>
              <a:t>Attracting New and Younger Men to FJMC </a:t>
            </a:r>
          </a:p>
        </p:txBody>
      </p:sp>
      <p:sp>
        <p:nvSpPr>
          <p:cNvPr id="14" name="Date Placeholder 13"/>
          <p:cNvSpPr>
            <a:spLocks noGrp="1"/>
          </p:cNvSpPr>
          <p:nvPr>
            <p:ph type="dt" sz="half" idx="10"/>
          </p:nvPr>
        </p:nvSpPr>
        <p:spPr/>
        <p:txBody>
          <a:bodyPr/>
          <a:lstStyle/>
          <a:p>
            <a:r>
              <a:rPr lang="en-US" dirty="0"/>
              <a:t>3/25/12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6934200" cy="1447800"/>
          </a:xfrm>
        </p:spPr>
        <p:txBody>
          <a:bodyPr>
            <a:noAutofit/>
          </a:bodyPr>
          <a:lstStyle/>
          <a:p>
            <a:r>
              <a:rPr lang="en-US" sz="2800" b="1" dirty="0"/>
              <a:t>Dads Can Bake Too!</a:t>
            </a:r>
            <a:br>
              <a:rPr lang="en-US" sz="2800" b="1" dirty="0"/>
            </a:br>
            <a:r>
              <a:rPr lang="en-US" sz="2000" i="1" dirty="0"/>
              <a:t>Join the Young Dads of the Brotherhood and their kids on </a:t>
            </a:r>
            <a:r>
              <a:rPr lang="en-US" sz="2000" b="1" i="1" dirty="0"/>
              <a:t>Sunday 11/20</a:t>
            </a:r>
            <a:r>
              <a:rPr lang="en-US" sz="2000" i="1" dirty="0"/>
              <a:t>, as we bake an assortment of delicious treats!  </a:t>
            </a:r>
          </a:p>
        </p:txBody>
      </p:sp>
      <p:graphicFrame>
        <p:nvGraphicFramePr>
          <p:cNvPr id="5" name="Table 4"/>
          <p:cNvGraphicFramePr>
            <a:graphicFrameLocks noGrp="1"/>
          </p:cNvGraphicFramePr>
          <p:nvPr>
            <p:extLst>
              <p:ext uri="{D42A27DB-BD31-4B8C-83A1-F6EECF244321}">
                <p14:modId xmlns:p14="http://schemas.microsoft.com/office/powerpoint/2010/main" val="1109198915"/>
              </p:ext>
            </p:extLst>
          </p:nvPr>
        </p:nvGraphicFramePr>
        <p:xfrm>
          <a:off x="4800600" y="1752601"/>
          <a:ext cx="3962400" cy="4571997"/>
        </p:xfrm>
        <a:graphic>
          <a:graphicData uri="http://schemas.openxmlformats.org/drawingml/2006/table">
            <a:tbl>
              <a:tblPr firstRow="1" bandRow="1">
                <a:tableStyleId>{2D5ABB26-0587-4C30-8999-92F81FD0307C}</a:tableStyleId>
              </a:tblPr>
              <a:tblGrid>
                <a:gridCol w="1010024">
                  <a:extLst>
                    <a:ext uri="{9D8B030D-6E8A-4147-A177-3AD203B41FA5}">
                      <a16:colId xmlns:a16="http://schemas.microsoft.com/office/drawing/2014/main" val="20000"/>
                    </a:ext>
                  </a:extLst>
                </a:gridCol>
                <a:gridCol w="2952376">
                  <a:extLst>
                    <a:ext uri="{9D8B030D-6E8A-4147-A177-3AD203B41FA5}">
                      <a16:colId xmlns:a16="http://schemas.microsoft.com/office/drawing/2014/main" val="20001"/>
                    </a:ext>
                  </a:extLst>
                </a:gridCol>
              </a:tblGrid>
              <a:tr h="389659">
                <a:tc>
                  <a:txBody>
                    <a:bodyPr/>
                    <a:lstStyle/>
                    <a:p>
                      <a:r>
                        <a:rPr lang="en-US" sz="1400" b="1" dirty="0"/>
                        <a:t>When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sz="1400" dirty="0"/>
                        <a:t>Sunday, Nov. 20 from 3-5PM</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474084">
                <a:tc>
                  <a:txBody>
                    <a:bodyPr/>
                    <a:lstStyle/>
                    <a:p>
                      <a:r>
                        <a:rPr lang="en-US" sz="1400" b="1" dirty="0"/>
                        <a:t>Where</a:t>
                      </a:r>
                    </a:p>
                  </a:txBody>
                  <a:tcPr>
                    <a:lnL w="12700" cap="flat" cmpd="sng" algn="ctr">
                      <a:solidFill>
                        <a:schemeClr val="tx1"/>
                      </a:solidFill>
                      <a:prstDash val="solid"/>
                      <a:round/>
                      <a:headEnd type="none" w="med" len="med"/>
                      <a:tailEnd type="none" w="med" len="med"/>
                    </a:lnL>
                  </a:tcPr>
                </a:tc>
                <a:tc>
                  <a:txBody>
                    <a:bodyPr/>
                    <a:lstStyle/>
                    <a:p>
                      <a:r>
                        <a:rPr lang="en-US" sz="1400" dirty="0"/>
                        <a:t>Temple Emunah</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474084">
                <a:tc>
                  <a:txBody>
                    <a:bodyPr/>
                    <a:lstStyle/>
                    <a:p>
                      <a:r>
                        <a:rPr lang="en-US" sz="1400" b="1" dirty="0"/>
                        <a:t>Who</a:t>
                      </a:r>
                    </a:p>
                  </a:txBody>
                  <a:tcPr>
                    <a:lnL w="12700" cap="flat" cmpd="sng" algn="ctr">
                      <a:solidFill>
                        <a:schemeClr val="tx1"/>
                      </a:solidFill>
                      <a:prstDash val="solid"/>
                      <a:round/>
                      <a:headEnd type="none" w="med" len="med"/>
                      <a:tailEnd type="none" w="med" len="med"/>
                    </a:lnL>
                  </a:tcPr>
                </a:tc>
                <a:tc>
                  <a:txBody>
                    <a:bodyPr/>
                    <a:lstStyle/>
                    <a:p>
                      <a:r>
                        <a:rPr lang="en-US" sz="1400" baseline="0" dirty="0"/>
                        <a:t>Dads and their kids</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1480704">
                <a:tc>
                  <a:txBody>
                    <a:bodyPr/>
                    <a:lstStyle/>
                    <a:p>
                      <a:r>
                        <a:rPr lang="en-US" sz="1400" b="1" dirty="0"/>
                        <a:t>What</a:t>
                      </a:r>
                    </a:p>
                  </a:txBody>
                  <a:tcPr>
                    <a:lnL w="12700" cap="flat" cmpd="sng" algn="ctr">
                      <a:solidFill>
                        <a:schemeClr val="tx1"/>
                      </a:solidFill>
                      <a:prstDash val="solid"/>
                      <a:round/>
                      <a:headEnd type="none" w="med" len="med"/>
                      <a:tailEnd type="none" w="med" len="med"/>
                    </a:lnL>
                  </a:tcPr>
                </a:tc>
                <a:tc>
                  <a:txBody>
                    <a:bodyPr/>
                    <a:lstStyle/>
                    <a:p>
                      <a:r>
                        <a:rPr lang="en-US" sz="1400" dirty="0"/>
                        <a:t>We’ll have everything you need for you and your little ones to work together making delicious Kosher</a:t>
                      </a:r>
                      <a:r>
                        <a:rPr lang="en-US" sz="1400" baseline="0" dirty="0"/>
                        <a:t> </a:t>
                      </a:r>
                      <a:r>
                        <a:rPr lang="en-US" sz="1400" dirty="0"/>
                        <a:t>baked treats for Mom and your</a:t>
                      </a:r>
                      <a:r>
                        <a:rPr lang="en-US" sz="1400" baseline="0" dirty="0"/>
                        <a:t> Thanksgiving visitors.</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1753466">
                <a:tc>
                  <a:txBody>
                    <a:bodyPr/>
                    <a:lstStyle/>
                    <a:p>
                      <a:r>
                        <a:rPr lang="en-US" sz="1400" b="1" dirty="0"/>
                        <a:t>How</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400" dirty="0"/>
                        <a:t>Please RSVP to Stephen Reimer (</a:t>
                      </a:r>
                      <a:r>
                        <a:rPr lang="en-US" sz="1400" dirty="0">
                          <a:hlinkClick r:id="rId2"/>
                        </a:rPr>
                        <a:t>STReimer77@yahoo.com</a:t>
                      </a:r>
                      <a:r>
                        <a:rPr lang="en-US" sz="1400" dirty="0"/>
                        <a:t>) no later than Thurs. 11/10 so that we can</a:t>
                      </a:r>
                      <a:r>
                        <a:rPr lang="en-US" sz="1400" baseline="0" dirty="0"/>
                        <a:t> ensure we have enough supplies and ingredients for everyone. </a:t>
                      </a:r>
                      <a:endParaRPr lang="en-US" sz="14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Content Placeholder 2"/>
          <p:cNvSpPr txBox="1">
            <a:spLocks/>
          </p:cNvSpPr>
          <p:nvPr/>
        </p:nvSpPr>
        <p:spPr>
          <a:xfrm>
            <a:off x="228600" y="1600200"/>
            <a:ext cx="3886200" cy="1752600"/>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400" noProof="0" dirty="0"/>
              <a:t>Imagine the joy on Mom’s face when your little ones bring home cookies that they made for her!!!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US" sz="200" dirty="0"/>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400" noProof="0" dirty="0"/>
              <a:t>Expert baker and Emunah member, Aaron Buckler (of Sisterhood Challah making fame), will show you how to make amazing cookies and other baked treats, and more importantly, how to make sure that the kiddos play a big part in the process. </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p:txBody>
      </p:sp>
      <p:pic>
        <p:nvPicPr>
          <p:cNvPr id="4" name="Picture 2" descr="http://www.jewishsource.com/Prod_images/P0009405b.jpg"/>
          <p:cNvPicPr>
            <a:picLocks noChangeAspect="1" noChangeArrowheads="1"/>
          </p:cNvPicPr>
          <p:nvPr/>
        </p:nvPicPr>
        <p:blipFill>
          <a:blip r:embed="rId3" cstate="print"/>
          <a:srcRect/>
          <a:stretch>
            <a:fillRect/>
          </a:stretch>
        </p:blipFill>
        <p:spPr bwMode="auto">
          <a:xfrm>
            <a:off x="762000" y="3352800"/>
            <a:ext cx="2971800" cy="2971800"/>
          </a:xfrm>
          <a:prstGeom prst="rect">
            <a:avLst/>
          </a:prstGeom>
          <a:noFill/>
        </p:spPr>
      </p:pic>
      <p:pic>
        <p:nvPicPr>
          <p:cNvPr id="8" name="Picture 2" descr="Temple Emunah Logo">
            <a:hlinkClick r:id="rId4"/>
          </p:cNvPr>
          <p:cNvPicPr>
            <a:picLocks noChangeAspect="1" noChangeArrowheads="1"/>
          </p:cNvPicPr>
          <p:nvPr/>
        </p:nvPicPr>
        <p:blipFill>
          <a:blip r:embed="rId5" cstate="print"/>
          <a:srcRect/>
          <a:stretch>
            <a:fillRect/>
          </a:stretch>
        </p:blipFill>
        <p:spPr bwMode="auto">
          <a:xfrm>
            <a:off x="7696200" y="152400"/>
            <a:ext cx="1143000" cy="1143000"/>
          </a:xfrm>
          <a:prstGeom prst="rect">
            <a:avLst/>
          </a:prstGeom>
          <a:noFill/>
        </p:spPr>
      </p:pic>
      <p:sp>
        <p:nvSpPr>
          <p:cNvPr id="6" name="Slide Number Placeholder 5"/>
          <p:cNvSpPr>
            <a:spLocks noGrp="1"/>
          </p:cNvSpPr>
          <p:nvPr>
            <p:ph type="sldNum" sz="quarter" idx="12"/>
          </p:nvPr>
        </p:nvSpPr>
        <p:spPr/>
        <p:txBody>
          <a:bodyPr/>
          <a:lstStyle/>
          <a:p>
            <a:fld id="{7123FCDD-7B74-4629-A86E-BA01D9F29DA1}" type="slidenum">
              <a:rPr lang="en-US" smtClean="0"/>
              <a:pPr/>
              <a:t>8</a:t>
            </a:fld>
            <a:endParaRPr lang="en-US" dirty="0"/>
          </a:p>
        </p:txBody>
      </p:sp>
      <p:sp>
        <p:nvSpPr>
          <p:cNvPr id="9" name="Footer Placeholder 8"/>
          <p:cNvSpPr>
            <a:spLocks noGrp="1"/>
          </p:cNvSpPr>
          <p:nvPr>
            <p:ph type="ftr" sz="quarter" idx="11"/>
          </p:nvPr>
        </p:nvSpPr>
        <p:spPr/>
        <p:txBody>
          <a:bodyPr/>
          <a:lstStyle/>
          <a:p>
            <a:r>
              <a:rPr lang="en-US" dirty="0"/>
              <a:t>Attracting New and Younger Men to FJMC </a:t>
            </a:r>
          </a:p>
        </p:txBody>
      </p:sp>
      <p:sp>
        <p:nvSpPr>
          <p:cNvPr id="11" name="Date Placeholder 10"/>
          <p:cNvSpPr>
            <a:spLocks noGrp="1"/>
          </p:cNvSpPr>
          <p:nvPr>
            <p:ph type="dt" sz="half" idx="10"/>
          </p:nvPr>
        </p:nvSpPr>
        <p:spPr/>
        <p:txBody>
          <a:bodyPr/>
          <a:lstStyle/>
          <a:p>
            <a:r>
              <a:rPr lang="en-US" dirty="0"/>
              <a:t>3/25/12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a:solidFill>
            <a:srgbClr val="B9CDE5"/>
          </a:solidFill>
          <a:ln>
            <a:solidFill>
              <a:schemeClr val="tx1"/>
            </a:solidFill>
          </a:ln>
        </p:spPr>
        <p:txBody>
          <a:bodyPr>
            <a:normAutofit/>
          </a:bodyPr>
          <a:lstStyle/>
          <a:p>
            <a:r>
              <a:rPr lang="en-US" dirty="0"/>
              <a:t>Young Men Program Experiments</a:t>
            </a:r>
          </a:p>
        </p:txBody>
      </p:sp>
      <p:sp>
        <p:nvSpPr>
          <p:cNvPr id="5" name="Content Placeholder 4"/>
          <p:cNvSpPr>
            <a:spLocks noGrp="1"/>
          </p:cNvSpPr>
          <p:nvPr>
            <p:ph idx="1"/>
          </p:nvPr>
        </p:nvSpPr>
        <p:spPr>
          <a:xfrm>
            <a:off x="457200" y="1722437"/>
            <a:ext cx="8229600" cy="4525963"/>
          </a:xfrm>
        </p:spPr>
        <p:txBody>
          <a:bodyPr>
            <a:normAutofit/>
          </a:bodyPr>
          <a:lstStyle/>
          <a:p>
            <a:pPr>
              <a:lnSpc>
                <a:spcPct val="110000"/>
              </a:lnSpc>
              <a:buFont typeface="Arial"/>
              <a:buChar char="•"/>
            </a:pPr>
            <a:r>
              <a:rPr lang="en-US" sz="2400" dirty="0"/>
              <a:t>“Handyman Committee” meets at Hardware Store 1x/year</a:t>
            </a:r>
          </a:p>
          <a:p>
            <a:pPr lvl="1">
              <a:lnSpc>
                <a:spcPct val="110000"/>
              </a:lnSpc>
              <a:buFont typeface="Arial"/>
              <a:buChar char="•"/>
            </a:pPr>
            <a:r>
              <a:rPr lang="en-US" sz="2000" dirty="0"/>
              <a:t>Handyman 101: Basic skills and tools</a:t>
            </a:r>
          </a:p>
          <a:p>
            <a:pPr lvl="1">
              <a:lnSpc>
                <a:spcPct val="110000"/>
              </a:lnSpc>
              <a:buFont typeface="Arial"/>
              <a:buChar char="•"/>
            </a:pPr>
            <a:r>
              <a:rPr lang="en-US" sz="2000" dirty="0"/>
              <a:t>Advanced Handyman: Kitchen &amp; Bathroom Tiling</a:t>
            </a:r>
          </a:p>
          <a:p>
            <a:pPr>
              <a:lnSpc>
                <a:spcPct val="110000"/>
              </a:lnSpc>
              <a:buFont typeface="Arial"/>
              <a:buChar char="•"/>
            </a:pPr>
            <a:r>
              <a:rPr lang="en-US" sz="2400" dirty="0"/>
              <a:t>Mom’s Afternoon Off meets monthly Sep-May</a:t>
            </a:r>
          </a:p>
          <a:p>
            <a:pPr>
              <a:lnSpc>
                <a:spcPct val="110000"/>
              </a:lnSpc>
              <a:buFont typeface="Arial"/>
              <a:buChar char="•"/>
            </a:pPr>
            <a:r>
              <a:rPr lang="en-US" sz="2400" dirty="0"/>
              <a:t>Bicycle Repair and Safety met at Bicycle Store</a:t>
            </a:r>
          </a:p>
          <a:p>
            <a:pPr>
              <a:lnSpc>
                <a:spcPct val="110000"/>
              </a:lnSpc>
              <a:buFont typeface="Arial"/>
              <a:buChar char="•"/>
            </a:pPr>
            <a:r>
              <a:rPr lang="en-US" sz="2400" dirty="0"/>
              <a:t>Beer Brewing in the Temple’s kitchen 1x/year</a:t>
            </a:r>
          </a:p>
          <a:p>
            <a:pPr marL="742950" lvl="2" indent="-342900">
              <a:lnSpc>
                <a:spcPct val="110000"/>
              </a:lnSpc>
              <a:buFont typeface="Arial"/>
              <a:buChar char="•"/>
            </a:pPr>
            <a:r>
              <a:rPr lang="en-US" sz="2000" dirty="0"/>
              <a:t>Unveiled at Membership Dinner with Man Of Year’s Photo on label</a:t>
            </a:r>
            <a:endParaRPr lang="en-US" sz="2400" dirty="0"/>
          </a:p>
          <a:p>
            <a:pPr>
              <a:lnSpc>
                <a:spcPct val="110000"/>
              </a:lnSpc>
              <a:buFont typeface="Arial"/>
              <a:buChar char="•"/>
            </a:pPr>
            <a:r>
              <a:rPr lang="en-US" sz="2400" dirty="0"/>
              <a:t>Super Bowl Party the evening of World Wide Wrap</a:t>
            </a:r>
          </a:p>
          <a:p>
            <a:pPr>
              <a:lnSpc>
                <a:spcPct val="110000"/>
              </a:lnSpc>
              <a:buFont typeface="Arial"/>
              <a:buChar char="•"/>
            </a:pPr>
            <a:r>
              <a:rPr lang="en-US" sz="2400" dirty="0"/>
              <a:t>Men’s Day 9:45 AM-4PM </a:t>
            </a:r>
          </a:p>
          <a:p>
            <a:pPr lvl="1">
              <a:lnSpc>
                <a:spcPct val="110000"/>
              </a:lnSpc>
              <a:buFont typeface="Arial"/>
              <a:buChar char="•"/>
            </a:pPr>
            <a:r>
              <a:rPr lang="en-US" sz="2000" dirty="0"/>
              <a:t>Board Mtg/Buffet Lunch/Beer Brewing /Large Screen Football</a:t>
            </a:r>
          </a:p>
          <a:p>
            <a:pPr>
              <a:buFont typeface="Arial"/>
              <a:buChar char="•"/>
            </a:pPr>
            <a:endParaRPr lang="en-US" sz="2400" dirty="0"/>
          </a:p>
          <a:p>
            <a:pPr>
              <a:buFont typeface="Arial"/>
              <a:buChar char="•"/>
            </a:pPr>
            <a:endParaRPr lang="en-US" dirty="0"/>
          </a:p>
        </p:txBody>
      </p:sp>
      <p:sp>
        <p:nvSpPr>
          <p:cNvPr id="7" name="Slide Number Placeholder 6"/>
          <p:cNvSpPr>
            <a:spLocks noGrp="1"/>
          </p:cNvSpPr>
          <p:nvPr>
            <p:ph type="sldNum" sz="quarter" idx="12"/>
          </p:nvPr>
        </p:nvSpPr>
        <p:spPr/>
        <p:txBody>
          <a:bodyPr/>
          <a:lstStyle/>
          <a:p>
            <a:fld id="{7123FCDD-7B74-4629-A86E-BA01D9F29DA1}" type="slidenum">
              <a:rPr lang="en-US" smtClean="0"/>
              <a:pPr/>
              <a:t>9</a:t>
            </a:fld>
            <a:endParaRPr lang="en-US" dirty="0"/>
          </a:p>
        </p:txBody>
      </p:sp>
      <p:sp>
        <p:nvSpPr>
          <p:cNvPr id="9" name="TextBox 8"/>
          <p:cNvSpPr txBox="1"/>
          <p:nvPr/>
        </p:nvSpPr>
        <p:spPr>
          <a:xfrm>
            <a:off x="619028" y="811061"/>
            <a:ext cx="184666" cy="369332"/>
          </a:xfrm>
          <a:prstGeom prst="rect">
            <a:avLst/>
          </a:prstGeom>
          <a:noFill/>
        </p:spPr>
        <p:txBody>
          <a:bodyPr wrap="none" rtlCol="0">
            <a:spAutoFit/>
          </a:bodyPr>
          <a:lstStyle/>
          <a:p>
            <a:endParaRPr lang="en-US" dirty="0"/>
          </a:p>
        </p:txBody>
      </p:sp>
      <p:sp>
        <p:nvSpPr>
          <p:cNvPr id="11" name="Footer Placeholder 10"/>
          <p:cNvSpPr>
            <a:spLocks noGrp="1"/>
          </p:cNvSpPr>
          <p:nvPr>
            <p:ph type="ftr" sz="quarter" idx="11"/>
          </p:nvPr>
        </p:nvSpPr>
        <p:spPr/>
        <p:txBody>
          <a:bodyPr/>
          <a:lstStyle/>
          <a:p>
            <a:r>
              <a:rPr lang="en-US" dirty="0"/>
              <a:t>Attracting New and Younger Men to FJMC </a:t>
            </a:r>
          </a:p>
        </p:txBody>
      </p:sp>
      <p:sp>
        <p:nvSpPr>
          <p:cNvPr id="13" name="Date Placeholder 12"/>
          <p:cNvSpPr>
            <a:spLocks noGrp="1"/>
          </p:cNvSpPr>
          <p:nvPr>
            <p:ph type="dt" sz="half" idx="10"/>
          </p:nvPr>
        </p:nvSpPr>
        <p:spPr/>
        <p:txBody>
          <a:bodyPr/>
          <a:lstStyle/>
          <a:p>
            <a:r>
              <a:rPr lang="en-US" dirty="0"/>
              <a:t>3/25/12</a:t>
            </a:r>
          </a:p>
        </p:txBody>
      </p:sp>
    </p:spTree>
    <p:extLst>
      <p:ext uri="{BB962C8B-B14F-4D97-AF65-F5344CB8AC3E}">
        <p14:creationId xmlns:p14="http://schemas.microsoft.com/office/powerpoint/2010/main" val="3282377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318</TotalTime>
  <Words>1254</Words>
  <Application>Microsoft Office PowerPoint</Application>
  <PresentationFormat>On-screen Show (4:3)</PresentationFormat>
  <Paragraphs>189</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Blackadder ITC</vt:lpstr>
      <vt:lpstr>Calibri</vt:lpstr>
      <vt:lpstr>Forte</vt:lpstr>
      <vt:lpstr>Office Theme</vt:lpstr>
      <vt:lpstr>  </vt:lpstr>
      <vt:lpstr>Where ARE the YOUNG men?</vt:lpstr>
      <vt:lpstr>The Young Men have been  hiding in PLAIN SIGHT!</vt:lpstr>
      <vt:lpstr>The Award-Winning…  Mom’s Afternoon Off (MAO)</vt:lpstr>
      <vt:lpstr>You have found the young men HERE… Right where they are comfortable… With their kids, their buddies and their buddies kids! </vt:lpstr>
      <vt:lpstr>Mom’s Afternoon Off on Sunday, Sept. 18… …is neither Mom’s Time Off  OR During the Afternoon.  Discuss! </vt:lpstr>
      <vt:lpstr>You Don’t Have to be Henry David Thoreau  to Join Us on Sunday, October 16!</vt:lpstr>
      <vt:lpstr>Dads Can Bake Too! Join the Young Dads of the Brotherhood and their kids on Sunday 11/20, as we bake an assortment of delicious treats!  </vt:lpstr>
      <vt:lpstr>Young Men Program Experiments</vt:lpstr>
      <vt:lpstr>CALL TO ACTION</vt:lpstr>
      <vt:lpstr>PowerPoint Presentation</vt:lpstr>
    </vt:vector>
  </TitlesOfParts>
  <Company>Boston Beer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Award-Winning…  Mom’s Afternoon Off</dc:title>
  <dc:creator>test</dc:creator>
  <cp:lastModifiedBy>Andy Alper</cp:lastModifiedBy>
  <cp:revision>28</cp:revision>
  <cp:lastPrinted>2012-03-24T15:54:00Z</cp:lastPrinted>
  <dcterms:created xsi:type="dcterms:W3CDTF">2011-08-19T01:54:33Z</dcterms:created>
  <dcterms:modified xsi:type="dcterms:W3CDTF">2022-08-14T22:38:18Z</dcterms:modified>
</cp:coreProperties>
</file>