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2" r:id="rId3"/>
    <p:sldId id="304" r:id="rId4"/>
    <p:sldId id="292" r:id="rId5"/>
    <p:sldId id="296" r:id="rId6"/>
    <p:sldId id="295" r:id="rId7"/>
    <p:sldId id="298" r:id="rId8"/>
    <p:sldId id="305" r:id="rId9"/>
    <p:sldId id="289" r:id="rId10"/>
    <p:sldId id="299" r:id="rId11"/>
    <p:sldId id="300" r:id="rId12"/>
    <p:sldId id="301" r:id="rId13"/>
    <p:sldId id="291" r:id="rId14"/>
    <p:sldId id="286" r:id="rId15"/>
    <p:sldId id="294" r:id="rId16"/>
    <p:sldId id="293" r:id="rId17"/>
    <p:sldId id="290" r:id="rId18"/>
    <p:sldId id="30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72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CE3469-06D8-4E82-A76E-810D22B8F64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720F08-9BDA-43E7-B08B-84F60E790D59}">
      <dgm:prSet/>
      <dgm:spPr/>
      <dgm:t>
        <a:bodyPr/>
        <a:lstStyle/>
        <a:p>
          <a:r>
            <a:rPr lang="en-US"/>
            <a:t>Leadership burnout</a:t>
          </a:r>
        </a:p>
      </dgm:t>
    </dgm:pt>
    <dgm:pt modelId="{0BD2E906-A485-4971-8699-AAA9200C77ED}" type="parTrans" cxnId="{96C9E33C-F750-4538-B7F9-73AC269DE384}">
      <dgm:prSet/>
      <dgm:spPr/>
      <dgm:t>
        <a:bodyPr/>
        <a:lstStyle/>
        <a:p>
          <a:endParaRPr lang="en-US"/>
        </a:p>
      </dgm:t>
    </dgm:pt>
    <dgm:pt modelId="{32C3CD3A-C434-45AC-8DD1-41C9FB7DC6FA}" type="sibTrans" cxnId="{96C9E33C-F750-4538-B7F9-73AC269DE384}">
      <dgm:prSet/>
      <dgm:spPr/>
      <dgm:t>
        <a:bodyPr/>
        <a:lstStyle/>
        <a:p>
          <a:endParaRPr lang="en-US"/>
        </a:p>
      </dgm:t>
    </dgm:pt>
    <dgm:pt modelId="{9BFCF2F6-9521-48C4-8C32-1EA6C36859C2}">
      <dgm:prSet/>
      <dgm:spPr/>
      <dgm:t>
        <a:bodyPr/>
        <a:lstStyle/>
        <a:p>
          <a:r>
            <a:rPr lang="en-US"/>
            <a:t>Stagnant programming</a:t>
          </a:r>
        </a:p>
      </dgm:t>
    </dgm:pt>
    <dgm:pt modelId="{FC503214-18FC-4805-AB6D-70677FEFC60E}" type="parTrans" cxnId="{1C813D5F-FA32-49D1-9F18-40D6FBDA8E99}">
      <dgm:prSet/>
      <dgm:spPr/>
      <dgm:t>
        <a:bodyPr/>
        <a:lstStyle/>
        <a:p>
          <a:endParaRPr lang="en-US"/>
        </a:p>
      </dgm:t>
    </dgm:pt>
    <dgm:pt modelId="{DB26C08B-F544-4F82-AE4B-E1E87FF3AC37}" type="sibTrans" cxnId="{1C813D5F-FA32-49D1-9F18-40D6FBDA8E99}">
      <dgm:prSet/>
      <dgm:spPr/>
      <dgm:t>
        <a:bodyPr/>
        <a:lstStyle/>
        <a:p>
          <a:endParaRPr lang="en-US"/>
        </a:p>
      </dgm:t>
    </dgm:pt>
    <dgm:pt modelId="{D3560584-85D9-4222-8893-BF4C5090CF32}">
      <dgm:prSet/>
      <dgm:spPr/>
      <dgm:t>
        <a:bodyPr/>
        <a:lstStyle/>
        <a:p>
          <a:r>
            <a:rPr lang="en-US"/>
            <a:t>Overreliance on small number of leaders</a:t>
          </a:r>
        </a:p>
      </dgm:t>
    </dgm:pt>
    <dgm:pt modelId="{7550E41F-A46D-45B3-9F82-343272D6A7F0}" type="parTrans" cxnId="{A49F442E-725F-43B6-978F-D31C6A1E8C78}">
      <dgm:prSet/>
      <dgm:spPr/>
      <dgm:t>
        <a:bodyPr/>
        <a:lstStyle/>
        <a:p>
          <a:endParaRPr lang="en-US"/>
        </a:p>
      </dgm:t>
    </dgm:pt>
    <dgm:pt modelId="{BD1F269D-3FD1-45A1-955E-DA6C1698E186}" type="sibTrans" cxnId="{A49F442E-725F-43B6-978F-D31C6A1E8C78}">
      <dgm:prSet/>
      <dgm:spPr/>
      <dgm:t>
        <a:bodyPr/>
        <a:lstStyle/>
        <a:p>
          <a:endParaRPr lang="en-US"/>
        </a:p>
      </dgm:t>
    </dgm:pt>
    <dgm:pt modelId="{7DF05706-9129-4B08-A772-4F034DEE9622}">
      <dgm:prSet/>
      <dgm:spPr/>
      <dgm:t>
        <a:bodyPr/>
        <a:lstStyle/>
        <a:p>
          <a:r>
            <a:rPr lang="en-US"/>
            <a:t>Appeal to new and younger members</a:t>
          </a:r>
        </a:p>
      </dgm:t>
    </dgm:pt>
    <dgm:pt modelId="{29EC27D9-A511-41A5-B725-FADC16662097}" type="parTrans" cxnId="{9F60502E-0FF4-475A-B60A-D19BFBF76E33}">
      <dgm:prSet/>
      <dgm:spPr/>
      <dgm:t>
        <a:bodyPr/>
        <a:lstStyle/>
        <a:p>
          <a:endParaRPr lang="en-US"/>
        </a:p>
      </dgm:t>
    </dgm:pt>
    <dgm:pt modelId="{74301CFD-41A6-4CC3-9126-4E97A5CD4B71}" type="sibTrans" cxnId="{9F60502E-0FF4-475A-B60A-D19BFBF76E33}">
      <dgm:prSet/>
      <dgm:spPr/>
      <dgm:t>
        <a:bodyPr/>
        <a:lstStyle/>
        <a:p>
          <a:endParaRPr lang="en-US"/>
        </a:p>
      </dgm:t>
    </dgm:pt>
    <dgm:pt modelId="{6B8B3BDE-9B94-427B-AB7D-8B576AD64712}">
      <dgm:prSet/>
      <dgm:spPr/>
      <dgm:t>
        <a:bodyPr/>
        <a:lstStyle/>
        <a:p>
          <a:r>
            <a:rPr lang="en-US"/>
            <a:t>Freeing existing leaders to go to the next level</a:t>
          </a:r>
        </a:p>
      </dgm:t>
    </dgm:pt>
    <dgm:pt modelId="{EB4A55ED-1919-4633-82CB-2DB131C180E0}" type="parTrans" cxnId="{AC2AA6D1-5EB6-4903-83A1-290B6CA26586}">
      <dgm:prSet/>
      <dgm:spPr/>
      <dgm:t>
        <a:bodyPr/>
        <a:lstStyle/>
        <a:p>
          <a:endParaRPr lang="en-US"/>
        </a:p>
      </dgm:t>
    </dgm:pt>
    <dgm:pt modelId="{0ABBE2D6-5C9F-482C-8083-4779E5D2E509}" type="sibTrans" cxnId="{AC2AA6D1-5EB6-4903-83A1-290B6CA26586}">
      <dgm:prSet/>
      <dgm:spPr/>
      <dgm:t>
        <a:bodyPr/>
        <a:lstStyle/>
        <a:p>
          <a:endParaRPr lang="en-US"/>
        </a:p>
      </dgm:t>
    </dgm:pt>
    <dgm:pt modelId="{01AC0103-3F92-41FF-87AF-339DE07A09AB}">
      <dgm:prSet/>
      <dgm:spPr/>
      <dgm:t>
        <a:bodyPr/>
        <a:lstStyle/>
        <a:p>
          <a:r>
            <a:rPr lang="en-US"/>
            <a:t>Abandoning “this is how we’ve always done it”</a:t>
          </a:r>
        </a:p>
      </dgm:t>
    </dgm:pt>
    <dgm:pt modelId="{6D5D3542-A1E2-4047-8BD1-9CA90BEEB4A2}" type="parTrans" cxnId="{2C79CD1A-2EF2-41E0-BDED-45066F437089}">
      <dgm:prSet/>
      <dgm:spPr/>
      <dgm:t>
        <a:bodyPr/>
        <a:lstStyle/>
        <a:p>
          <a:endParaRPr lang="en-US"/>
        </a:p>
      </dgm:t>
    </dgm:pt>
    <dgm:pt modelId="{18B2C56D-B44A-4B03-A0CD-B1C3F57714E3}" type="sibTrans" cxnId="{2C79CD1A-2EF2-41E0-BDED-45066F437089}">
      <dgm:prSet/>
      <dgm:spPr/>
      <dgm:t>
        <a:bodyPr/>
        <a:lstStyle/>
        <a:p>
          <a:endParaRPr lang="en-US"/>
        </a:p>
      </dgm:t>
    </dgm:pt>
    <dgm:pt modelId="{2F7E1AFA-5782-426E-87D2-41F1844908A7}">
      <dgm:prSet/>
      <dgm:spPr/>
      <dgm:t>
        <a:bodyPr/>
        <a:lstStyle/>
        <a:p>
          <a:r>
            <a:rPr lang="en-US"/>
            <a:t>Future club/regional growth</a:t>
          </a:r>
        </a:p>
      </dgm:t>
    </dgm:pt>
    <dgm:pt modelId="{68FE2280-CE63-4B28-AC45-03A2DD91A1B9}" type="parTrans" cxnId="{3E4A3B24-9FC5-4839-A204-2A6FAF8AAC05}">
      <dgm:prSet/>
      <dgm:spPr/>
      <dgm:t>
        <a:bodyPr/>
        <a:lstStyle/>
        <a:p>
          <a:endParaRPr lang="en-US"/>
        </a:p>
      </dgm:t>
    </dgm:pt>
    <dgm:pt modelId="{33721337-CBC6-4D00-B583-A83E147FD396}" type="sibTrans" cxnId="{3E4A3B24-9FC5-4839-A204-2A6FAF8AAC05}">
      <dgm:prSet/>
      <dgm:spPr/>
      <dgm:t>
        <a:bodyPr/>
        <a:lstStyle/>
        <a:p>
          <a:endParaRPr lang="en-US"/>
        </a:p>
      </dgm:t>
    </dgm:pt>
    <dgm:pt modelId="{D8E1C200-DF23-4AAF-8728-0078CC380AC4}" type="pres">
      <dgm:prSet presAssocID="{73CE3469-06D8-4E82-A76E-810D22B8F649}" presName="linear" presStyleCnt="0">
        <dgm:presLayoutVars>
          <dgm:animLvl val="lvl"/>
          <dgm:resizeHandles val="exact"/>
        </dgm:presLayoutVars>
      </dgm:prSet>
      <dgm:spPr/>
    </dgm:pt>
    <dgm:pt modelId="{13744AE5-5563-4325-925A-977B22DE1448}" type="pres">
      <dgm:prSet presAssocID="{24720F08-9BDA-43E7-B08B-84F60E790D5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D00C0E3-75ED-4EAD-B771-376D4E7581AE}" type="pres">
      <dgm:prSet presAssocID="{32C3CD3A-C434-45AC-8DD1-41C9FB7DC6FA}" presName="spacer" presStyleCnt="0"/>
      <dgm:spPr/>
    </dgm:pt>
    <dgm:pt modelId="{D804973F-B7F3-4FF6-A8C9-4E9DA60713C4}" type="pres">
      <dgm:prSet presAssocID="{9BFCF2F6-9521-48C4-8C32-1EA6C36859C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41901D4-499A-4E23-B4CF-9E7F83501EB5}" type="pres">
      <dgm:prSet presAssocID="{DB26C08B-F544-4F82-AE4B-E1E87FF3AC37}" presName="spacer" presStyleCnt="0"/>
      <dgm:spPr/>
    </dgm:pt>
    <dgm:pt modelId="{986D8002-E9B7-4A8E-B78F-93A0845FD482}" type="pres">
      <dgm:prSet presAssocID="{D3560584-85D9-4222-8893-BF4C5090CF3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26F6DBC-B429-4895-9CFC-50A426DF41C6}" type="pres">
      <dgm:prSet presAssocID="{BD1F269D-3FD1-45A1-955E-DA6C1698E186}" presName="spacer" presStyleCnt="0"/>
      <dgm:spPr/>
    </dgm:pt>
    <dgm:pt modelId="{8FE446E5-987D-4BAC-A42B-7823FA488CBF}" type="pres">
      <dgm:prSet presAssocID="{7DF05706-9129-4B08-A772-4F034DEE962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E500592-5DB9-4A84-B68F-D746C3F2665C}" type="pres">
      <dgm:prSet presAssocID="{74301CFD-41A6-4CC3-9126-4E97A5CD4B71}" presName="spacer" presStyleCnt="0"/>
      <dgm:spPr/>
    </dgm:pt>
    <dgm:pt modelId="{8856F510-E41E-46F8-B550-A117F120683A}" type="pres">
      <dgm:prSet presAssocID="{6B8B3BDE-9B94-427B-AB7D-8B576AD6471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18E27F6-A24D-41E0-AC53-E29C3C170AB9}" type="pres">
      <dgm:prSet presAssocID="{0ABBE2D6-5C9F-482C-8083-4779E5D2E509}" presName="spacer" presStyleCnt="0"/>
      <dgm:spPr/>
    </dgm:pt>
    <dgm:pt modelId="{703D2983-97CF-49C5-93A4-DB1C1FEAC2DE}" type="pres">
      <dgm:prSet presAssocID="{01AC0103-3F92-41FF-87AF-339DE07A09A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09B9666-4484-4E48-9E07-4E903BF6ED0E}" type="pres">
      <dgm:prSet presAssocID="{18B2C56D-B44A-4B03-A0CD-B1C3F57714E3}" presName="spacer" presStyleCnt="0"/>
      <dgm:spPr/>
    </dgm:pt>
    <dgm:pt modelId="{0212FBC7-5C88-4B3C-9B14-7226E1DC3186}" type="pres">
      <dgm:prSet presAssocID="{2F7E1AFA-5782-426E-87D2-41F1844908A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C79CD1A-2EF2-41E0-BDED-45066F437089}" srcId="{73CE3469-06D8-4E82-A76E-810D22B8F649}" destId="{01AC0103-3F92-41FF-87AF-339DE07A09AB}" srcOrd="5" destOrd="0" parTransId="{6D5D3542-A1E2-4047-8BD1-9CA90BEEB4A2}" sibTransId="{18B2C56D-B44A-4B03-A0CD-B1C3F57714E3}"/>
    <dgm:cxn modelId="{3E4A3B24-9FC5-4839-A204-2A6FAF8AAC05}" srcId="{73CE3469-06D8-4E82-A76E-810D22B8F649}" destId="{2F7E1AFA-5782-426E-87D2-41F1844908A7}" srcOrd="6" destOrd="0" parTransId="{68FE2280-CE63-4B28-AC45-03A2DD91A1B9}" sibTransId="{33721337-CBC6-4D00-B583-A83E147FD396}"/>
    <dgm:cxn modelId="{A49F442E-725F-43B6-978F-D31C6A1E8C78}" srcId="{73CE3469-06D8-4E82-A76E-810D22B8F649}" destId="{D3560584-85D9-4222-8893-BF4C5090CF32}" srcOrd="2" destOrd="0" parTransId="{7550E41F-A46D-45B3-9F82-343272D6A7F0}" sibTransId="{BD1F269D-3FD1-45A1-955E-DA6C1698E186}"/>
    <dgm:cxn modelId="{9F60502E-0FF4-475A-B60A-D19BFBF76E33}" srcId="{73CE3469-06D8-4E82-A76E-810D22B8F649}" destId="{7DF05706-9129-4B08-A772-4F034DEE9622}" srcOrd="3" destOrd="0" parTransId="{29EC27D9-A511-41A5-B725-FADC16662097}" sibTransId="{74301CFD-41A6-4CC3-9126-4E97A5CD4B71}"/>
    <dgm:cxn modelId="{AE739132-ABD2-48D7-8749-0108F7A6719C}" type="presOf" srcId="{73CE3469-06D8-4E82-A76E-810D22B8F649}" destId="{D8E1C200-DF23-4AAF-8728-0078CC380AC4}" srcOrd="0" destOrd="0" presId="urn:microsoft.com/office/officeart/2005/8/layout/vList2"/>
    <dgm:cxn modelId="{96C9E33C-F750-4538-B7F9-73AC269DE384}" srcId="{73CE3469-06D8-4E82-A76E-810D22B8F649}" destId="{24720F08-9BDA-43E7-B08B-84F60E790D59}" srcOrd="0" destOrd="0" parTransId="{0BD2E906-A485-4971-8699-AAA9200C77ED}" sibTransId="{32C3CD3A-C434-45AC-8DD1-41C9FB7DC6FA}"/>
    <dgm:cxn modelId="{1C813D5F-FA32-49D1-9F18-40D6FBDA8E99}" srcId="{73CE3469-06D8-4E82-A76E-810D22B8F649}" destId="{9BFCF2F6-9521-48C4-8C32-1EA6C36859C2}" srcOrd="1" destOrd="0" parTransId="{FC503214-18FC-4805-AB6D-70677FEFC60E}" sibTransId="{DB26C08B-F544-4F82-AE4B-E1E87FF3AC37}"/>
    <dgm:cxn modelId="{1268B186-CEA9-46A3-8E3D-5B684F01B6D4}" type="presOf" srcId="{9BFCF2F6-9521-48C4-8C32-1EA6C36859C2}" destId="{D804973F-B7F3-4FF6-A8C9-4E9DA60713C4}" srcOrd="0" destOrd="0" presId="urn:microsoft.com/office/officeart/2005/8/layout/vList2"/>
    <dgm:cxn modelId="{A5FF3CB9-9CFB-428E-BA8F-27A5137E24C3}" type="presOf" srcId="{01AC0103-3F92-41FF-87AF-339DE07A09AB}" destId="{703D2983-97CF-49C5-93A4-DB1C1FEAC2DE}" srcOrd="0" destOrd="0" presId="urn:microsoft.com/office/officeart/2005/8/layout/vList2"/>
    <dgm:cxn modelId="{FC3582C5-1191-40DB-B24E-5933C871DA18}" type="presOf" srcId="{7DF05706-9129-4B08-A772-4F034DEE9622}" destId="{8FE446E5-987D-4BAC-A42B-7823FA488CBF}" srcOrd="0" destOrd="0" presId="urn:microsoft.com/office/officeart/2005/8/layout/vList2"/>
    <dgm:cxn modelId="{56D5FDCA-C720-4BE6-A2FF-729515B37436}" type="presOf" srcId="{24720F08-9BDA-43E7-B08B-84F60E790D59}" destId="{13744AE5-5563-4325-925A-977B22DE1448}" srcOrd="0" destOrd="0" presId="urn:microsoft.com/office/officeart/2005/8/layout/vList2"/>
    <dgm:cxn modelId="{AC2AA6D1-5EB6-4903-83A1-290B6CA26586}" srcId="{73CE3469-06D8-4E82-A76E-810D22B8F649}" destId="{6B8B3BDE-9B94-427B-AB7D-8B576AD64712}" srcOrd="4" destOrd="0" parTransId="{EB4A55ED-1919-4633-82CB-2DB131C180E0}" sibTransId="{0ABBE2D6-5C9F-482C-8083-4779E5D2E509}"/>
    <dgm:cxn modelId="{146CC5DF-DFBC-4633-AAF1-E5A772072A82}" type="presOf" srcId="{D3560584-85D9-4222-8893-BF4C5090CF32}" destId="{986D8002-E9B7-4A8E-B78F-93A0845FD482}" srcOrd="0" destOrd="0" presId="urn:microsoft.com/office/officeart/2005/8/layout/vList2"/>
    <dgm:cxn modelId="{156DF3E3-AD95-43B0-AFFE-F40E1A03887E}" type="presOf" srcId="{2F7E1AFA-5782-426E-87D2-41F1844908A7}" destId="{0212FBC7-5C88-4B3C-9B14-7226E1DC3186}" srcOrd="0" destOrd="0" presId="urn:microsoft.com/office/officeart/2005/8/layout/vList2"/>
    <dgm:cxn modelId="{47ED15FB-D20B-4E92-8EF8-635C6430BF88}" type="presOf" srcId="{6B8B3BDE-9B94-427B-AB7D-8B576AD64712}" destId="{8856F510-E41E-46F8-B550-A117F120683A}" srcOrd="0" destOrd="0" presId="urn:microsoft.com/office/officeart/2005/8/layout/vList2"/>
    <dgm:cxn modelId="{B7EBFA2E-C786-4C3C-9684-6B37E854814F}" type="presParOf" srcId="{D8E1C200-DF23-4AAF-8728-0078CC380AC4}" destId="{13744AE5-5563-4325-925A-977B22DE1448}" srcOrd="0" destOrd="0" presId="urn:microsoft.com/office/officeart/2005/8/layout/vList2"/>
    <dgm:cxn modelId="{9C7571AC-98C5-49DA-9FC3-B91243C4B307}" type="presParOf" srcId="{D8E1C200-DF23-4AAF-8728-0078CC380AC4}" destId="{6D00C0E3-75ED-4EAD-B771-376D4E7581AE}" srcOrd="1" destOrd="0" presId="urn:microsoft.com/office/officeart/2005/8/layout/vList2"/>
    <dgm:cxn modelId="{4AD1F23E-7EE3-4C05-82B5-7076F90FEB3A}" type="presParOf" srcId="{D8E1C200-DF23-4AAF-8728-0078CC380AC4}" destId="{D804973F-B7F3-4FF6-A8C9-4E9DA60713C4}" srcOrd="2" destOrd="0" presId="urn:microsoft.com/office/officeart/2005/8/layout/vList2"/>
    <dgm:cxn modelId="{19E618D6-9091-4F95-92E3-83963E8DD75C}" type="presParOf" srcId="{D8E1C200-DF23-4AAF-8728-0078CC380AC4}" destId="{941901D4-499A-4E23-B4CF-9E7F83501EB5}" srcOrd="3" destOrd="0" presId="urn:microsoft.com/office/officeart/2005/8/layout/vList2"/>
    <dgm:cxn modelId="{3612C08B-BE9F-4FBF-BF87-11A257EAA1CA}" type="presParOf" srcId="{D8E1C200-DF23-4AAF-8728-0078CC380AC4}" destId="{986D8002-E9B7-4A8E-B78F-93A0845FD482}" srcOrd="4" destOrd="0" presId="urn:microsoft.com/office/officeart/2005/8/layout/vList2"/>
    <dgm:cxn modelId="{3D5331FE-BFF8-41BD-AA0D-C5A51311DFB6}" type="presParOf" srcId="{D8E1C200-DF23-4AAF-8728-0078CC380AC4}" destId="{626F6DBC-B429-4895-9CFC-50A426DF41C6}" srcOrd="5" destOrd="0" presId="urn:microsoft.com/office/officeart/2005/8/layout/vList2"/>
    <dgm:cxn modelId="{2A423955-7F4C-459C-83D1-045BA0BF0DDC}" type="presParOf" srcId="{D8E1C200-DF23-4AAF-8728-0078CC380AC4}" destId="{8FE446E5-987D-4BAC-A42B-7823FA488CBF}" srcOrd="6" destOrd="0" presId="urn:microsoft.com/office/officeart/2005/8/layout/vList2"/>
    <dgm:cxn modelId="{869D1C79-357F-4FC4-A58D-C1F73C1069FA}" type="presParOf" srcId="{D8E1C200-DF23-4AAF-8728-0078CC380AC4}" destId="{9E500592-5DB9-4A84-B68F-D746C3F2665C}" srcOrd="7" destOrd="0" presId="urn:microsoft.com/office/officeart/2005/8/layout/vList2"/>
    <dgm:cxn modelId="{F2B31F8D-F133-43D0-AA35-38016A1A22F7}" type="presParOf" srcId="{D8E1C200-DF23-4AAF-8728-0078CC380AC4}" destId="{8856F510-E41E-46F8-B550-A117F120683A}" srcOrd="8" destOrd="0" presId="urn:microsoft.com/office/officeart/2005/8/layout/vList2"/>
    <dgm:cxn modelId="{FD50DE6F-132A-46C5-A260-9FB0201CD9AA}" type="presParOf" srcId="{D8E1C200-DF23-4AAF-8728-0078CC380AC4}" destId="{C18E27F6-A24D-41E0-AC53-E29C3C170AB9}" srcOrd="9" destOrd="0" presId="urn:microsoft.com/office/officeart/2005/8/layout/vList2"/>
    <dgm:cxn modelId="{5BB7DBEB-144F-48D7-A7A7-D18B10C47891}" type="presParOf" srcId="{D8E1C200-DF23-4AAF-8728-0078CC380AC4}" destId="{703D2983-97CF-49C5-93A4-DB1C1FEAC2DE}" srcOrd="10" destOrd="0" presId="urn:microsoft.com/office/officeart/2005/8/layout/vList2"/>
    <dgm:cxn modelId="{51918102-9F2B-441E-8E35-1555D544F936}" type="presParOf" srcId="{D8E1C200-DF23-4AAF-8728-0078CC380AC4}" destId="{909B9666-4484-4E48-9E07-4E903BF6ED0E}" srcOrd="11" destOrd="0" presId="urn:microsoft.com/office/officeart/2005/8/layout/vList2"/>
    <dgm:cxn modelId="{6AC4E911-D2BC-42BE-97EA-49B93472C7A3}" type="presParOf" srcId="{D8E1C200-DF23-4AAF-8728-0078CC380AC4}" destId="{0212FBC7-5C88-4B3C-9B14-7226E1DC318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76BC10-21A7-4683-9844-2086995740C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223575-EBA3-429C-9353-94722A38F349}">
      <dgm:prSet phldrT="[Text]"/>
      <dgm:spPr/>
      <dgm:t>
        <a:bodyPr/>
        <a:lstStyle/>
        <a:p>
          <a:r>
            <a:rPr lang="en-US" dirty="0"/>
            <a:t>Committee Member</a:t>
          </a:r>
        </a:p>
      </dgm:t>
    </dgm:pt>
    <dgm:pt modelId="{BE2FFE6A-B4A2-4320-9334-41392EDBAF4E}" type="parTrans" cxnId="{42A55A76-20A2-4F06-BBB5-0738F4ACFE7D}">
      <dgm:prSet/>
      <dgm:spPr/>
      <dgm:t>
        <a:bodyPr/>
        <a:lstStyle/>
        <a:p>
          <a:endParaRPr lang="en-US"/>
        </a:p>
      </dgm:t>
    </dgm:pt>
    <dgm:pt modelId="{2583D51E-A214-4BFE-93A2-23D6BE9A940E}" type="sibTrans" cxnId="{42A55A76-20A2-4F06-BBB5-0738F4ACFE7D}">
      <dgm:prSet/>
      <dgm:spPr/>
      <dgm:t>
        <a:bodyPr/>
        <a:lstStyle/>
        <a:p>
          <a:endParaRPr lang="en-US"/>
        </a:p>
      </dgm:t>
    </dgm:pt>
    <dgm:pt modelId="{42EE0A62-BBA1-46B0-8747-8266AF498E96}">
      <dgm:prSet phldrT="[Text]"/>
      <dgm:spPr/>
      <dgm:t>
        <a:bodyPr/>
        <a:lstStyle/>
        <a:p>
          <a:r>
            <a:rPr lang="en-US" dirty="0"/>
            <a:t>Committee</a:t>
          </a:r>
        </a:p>
        <a:p>
          <a:r>
            <a:rPr lang="en-US" dirty="0"/>
            <a:t>Chair</a:t>
          </a:r>
        </a:p>
      </dgm:t>
    </dgm:pt>
    <dgm:pt modelId="{4C0C0D4E-6E89-4E1E-9D19-1685A7CEDE94}" type="parTrans" cxnId="{E82B499C-CA60-4781-AFE9-B877A331E7BF}">
      <dgm:prSet/>
      <dgm:spPr/>
      <dgm:t>
        <a:bodyPr/>
        <a:lstStyle/>
        <a:p>
          <a:endParaRPr lang="en-US"/>
        </a:p>
      </dgm:t>
    </dgm:pt>
    <dgm:pt modelId="{9FF00804-B162-41BD-A289-D637889A4DD3}" type="sibTrans" cxnId="{E82B499C-CA60-4781-AFE9-B877A331E7BF}">
      <dgm:prSet/>
      <dgm:spPr/>
      <dgm:t>
        <a:bodyPr/>
        <a:lstStyle/>
        <a:p>
          <a:endParaRPr lang="en-US"/>
        </a:p>
      </dgm:t>
    </dgm:pt>
    <dgm:pt modelId="{582587AA-5F6F-4C54-B4C7-BC6CAACF054D}">
      <dgm:prSet phldrT="[Text]"/>
      <dgm:spPr/>
      <dgm:t>
        <a:bodyPr/>
        <a:lstStyle/>
        <a:p>
          <a:r>
            <a:rPr lang="en-US" dirty="0"/>
            <a:t>Officer</a:t>
          </a:r>
        </a:p>
      </dgm:t>
    </dgm:pt>
    <dgm:pt modelId="{5BA91CFC-DBBC-40FD-A746-75087059C69A}" type="parTrans" cxnId="{37A5BAA2-D4A1-4B5D-9678-D48A08D6EA4C}">
      <dgm:prSet/>
      <dgm:spPr/>
      <dgm:t>
        <a:bodyPr/>
        <a:lstStyle/>
        <a:p>
          <a:endParaRPr lang="en-US"/>
        </a:p>
      </dgm:t>
    </dgm:pt>
    <dgm:pt modelId="{9B31642F-A77D-4D2D-AC12-7DF372101D6B}" type="sibTrans" cxnId="{37A5BAA2-D4A1-4B5D-9678-D48A08D6EA4C}">
      <dgm:prSet/>
      <dgm:spPr/>
      <dgm:t>
        <a:bodyPr/>
        <a:lstStyle/>
        <a:p>
          <a:endParaRPr lang="en-US"/>
        </a:p>
      </dgm:t>
    </dgm:pt>
    <dgm:pt modelId="{AC696948-40C7-49F1-808D-B1423AF279B1}">
      <dgm:prSet/>
      <dgm:spPr/>
      <dgm:t>
        <a:bodyPr/>
        <a:lstStyle/>
        <a:p>
          <a:endParaRPr lang="en-US"/>
        </a:p>
      </dgm:t>
    </dgm:pt>
    <dgm:pt modelId="{1BC48B82-3AA2-4498-A96D-94B3DAD7BA2D}" type="parTrans" cxnId="{B5E7BD5A-E6FC-4BDA-A818-6FC2894FEEFD}">
      <dgm:prSet/>
      <dgm:spPr/>
      <dgm:t>
        <a:bodyPr/>
        <a:lstStyle/>
        <a:p>
          <a:endParaRPr lang="en-US"/>
        </a:p>
      </dgm:t>
    </dgm:pt>
    <dgm:pt modelId="{78409F64-986E-4541-BF65-08CA62522758}" type="sibTrans" cxnId="{B5E7BD5A-E6FC-4BDA-A818-6FC2894FEEFD}">
      <dgm:prSet/>
      <dgm:spPr/>
      <dgm:t>
        <a:bodyPr/>
        <a:lstStyle/>
        <a:p>
          <a:endParaRPr lang="en-US"/>
        </a:p>
      </dgm:t>
    </dgm:pt>
    <dgm:pt modelId="{4556ED49-FEB7-4219-B767-B10FC1C2CD21}">
      <dgm:prSet/>
      <dgm:spPr/>
      <dgm:t>
        <a:bodyPr/>
        <a:lstStyle/>
        <a:p>
          <a:endParaRPr lang="en-US"/>
        </a:p>
      </dgm:t>
    </dgm:pt>
    <dgm:pt modelId="{2A277136-AB53-47CF-A879-09975742DC7A}" type="parTrans" cxnId="{D946A869-2CAB-4783-8075-B4BE0A81DF0B}">
      <dgm:prSet/>
      <dgm:spPr/>
      <dgm:t>
        <a:bodyPr/>
        <a:lstStyle/>
        <a:p>
          <a:endParaRPr lang="en-US"/>
        </a:p>
      </dgm:t>
    </dgm:pt>
    <dgm:pt modelId="{036DB30C-AA3A-4544-8625-2DE15A7A8AEF}" type="sibTrans" cxnId="{D946A869-2CAB-4783-8075-B4BE0A81DF0B}">
      <dgm:prSet/>
      <dgm:spPr/>
      <dgm:t>
        <a:bodyPr/>
        <a:lstStyle/>
        <a:p>
          <a:endParaRPr lang="en-US"/>
        </a:p>
      </dgm:t>
    </dgm:pt>
    <dgm:pt modelId="{630C13D0-2073-4F2D-B899-B97F1B5650D9}">
      <dgm:prSet/>
      <dgm:spPr/>
      <dgm:t>
        <a:bodyPr/>
        <a:lstStyle/>
        <a:p>
          <a:endParaRPr lang="en-US"/>
        </a:p>
      </dgm:t>
    </dgm:pt>
    <dgm:pt modelId="{341196A1-B72F-4A2B-A646-26EDD6D904C3}" type="parTrans" cxnId="{D41AD7FB-E96E-483F-BA1B-FBF54D8442D6}">
      <dgm:prSet/>
      <dgm:spPr/>
      <dgm:t>
        <a:bodyPr/>
        <a:lstStyle/>
        <a:p>
          <a:endParaRPr lang="en-US"/>
        </a:p>
      </dgm:t>
    </dgm:pt>
    <dgm:pt modelId="{98643FBE-FF49-49D1-8275-7C8506953C78}" type="sibTrans" cxnId="{D41AD7FB-E96E-483F-BA1B-FBF54D8442D6}">
      <dgm:prSet/>
      <dgm:spPr/>
      <dgm:t>
        <a:bodyPr/>
        <a:lstStyle/>
        <a:p>
          <a:endParaRPr lang="en-US"/>
        </a:p>
      </dgm:t>
    </dgm:pt>
    <dgm:pt modelId="{1EEE0D63-7C13-4431-8FD4-8FEB3CF07553}">
      <dgm:prSet/>
      <dgm:spPr/>
      <dgm:t>
        <a:bodyPr/>
        <a:lstStyle/>
        <a:p>
          <a:endParaRPr lang="en-US"/>
        </a:p>
      </dgm:t>
    </dgm:pt>
    <dgm:pt modelId="{112720A0-901F-4C5D-8D93-44F97B19441E}" type="parTrans" cxnId="{3749F7BF-5B28-432A-A74D-3EECCCD10ECA}">
      <dgm:prSet/>
      <dgm:spPr/>
      <dgm:t>
        <a:bodyPr/>
        <a:lstStyle/>
        <a:p>
          <a:endParaRPr lang="en-US"/>
        </a:p>
      </dgm:t>
    </dgm:pt>
    <dgm:pt modelId="{DE6ACE52-4042-4CDC-9394-E595536397C7}" type="sibTrans" cxnId="{3749F7BF-5B28-432A-A74D-3EECCCD10ECA}">
      <dgm:prSet/>
      <dgm:spPr/>
      <dgm:t>
        <a:bodyPr/>
        <a:lstStyle/>
        <a:p>
          <a:endParaRPr lang="en-US"/>
        </a:p>
      </dgm:t>
    </dgm:pt>
    <dgm:pt modelId="{8CBBF4CE-4758-4C41-8046-2475EB7EA8C7}" type="pres">
      <dgm:prSet presAssocID="{3076BC10-21A7-4683-9844-2086995740CD}" presName="rootnode" presStyleCnt="0">
        <dgm:presLayoutVars>
          <dgm:chMax/>
          <dgm:chPref/>
          <dgm:dir/>
          <dgm:animLvl val="lvl"/>
        </dgm:presLayoutVars>
      </dgm:prSet>
      <dgm:spPr/>
    </dgm:pt>
    <dgm:pt modelId="{389C5347-0686-4E3D-B48E-32265062CE33}" type="pres">
      <dgm:prSet presAssocID="{8C223575-EBA3-429C-9353-94722A38F349}" presName="composite" presStyleCnt="0"/>
      <dgm:spPr/>
    </dgm:pt>
    <dgm:pt modelId="{6E6C59AC-D7DA-4FC8-BED5-907F25C8562C}" type="pres">
      <dgm:prSet presAssocID="{8C223575-EBA3-429C-9353-94722A38F349}" presName="LShape" presStyleLbl="alignNode1" presStyleIdx="0" presStyleCnt="13"/>
      <dgm:spPr/>
    </dgm:pt>
    <dgm:pt modelId="{DF90C6B5-1965-414E-B05E-250443A09D6B}" type="pres">
      <dgm:prSet presAssocID="{8C223575-EBA3-429C-9353-94722A38F349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FA031A93-00BD-489B-8D92-D459E93F0455}" type="pres">
      <dgm:prSet presAssocID="{8C223575-EBA3-429C-9353-94722A38F349}" presName="Triangle" presStyleLbl="alignNode1" presStyleIdx="1" presStyleCnt="13"/>
      <dgm:spPr/>
    </dgm:pt>
    <dgm:pt modelId="{35C8DBC6-D154-4E16-91A2-36F763EB3922}" type="pres">
      <dgm:prSet presAssocID="{2583D51E-A214-4BFE-93A2-23D6BE9A940E}" presName="sibTrans" presStyleCnt="0"/>
      <dgm:spPr/>
    </dgm:pt>
    <dgm:pt modelId="{22123085-502E-4969-BB30-AC2987836990}" type="pres">
      <dgm:prSet presAssocID="{2583D51E-A214-4BFE-93A2-23D6BE9A940E}" presName="space" presStyleCnt="0"/>
      <dgm:spPr/>
    </dgm:pt>
    <dgm:pt modelId="{EAEA0851-B654-459D-88C8-9FD0E31D27FB}" type="pres">
      <dgm:prSet presAssocID="{42EE0A62-BBA1-46B0-8747-8266AF498E96}" presName="composite" presStyleCnt="0"/>
      <dgm:spPr/>
    </dgm:pt>
    <dgm:pt modelId="{D78252D0-2FE8-477B-B7F4-02C3E10E62A2}" type="pres">
      <dgm:prSet presAssocID="{42EE0A62-BBA1-46B0-8747-8266AF498E96}" presName="LShape" presStyleLbl="alignNode1" presStyleIdx="2" presStyleCnt="13"/>
      <dgm:spPr/>
    </dgm:pt>
    <dgm:pt modelId="{248900EE-FB3C-48EC-A861-17B311CD97F2}" type="pres">
      <dgm:prSet presAssocID="{42EE0A62-BBA1-46B0-8747-8266AF498E96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601B2F9B-2F24-43E8-860A-8CF555E62436}" type="pres">
      <dgm:prSet presAssocID="{42EE0A62-BBA1-46B0-8747-8266AF498E96}" presName="Triangle" presStyleLbl="alignNode1" presStyleIdx="3" presStyleCnt="13"/>
      <dgm:spPr/>
    </dgm:pt>
    <dgm:pt modelId="{BCDE0960-6FD8-4498-A550-A73F98E5784F}" type="pres">
      <dgm:prSet presAssocID="{9FF00804-B162-41BD-A289-D637889A4DD3}" presName="sibTrans" presStyleCnt="0"/>
      <dgm:spPr/>
    </dgm:pt>
    <dgm:pt modelId="{5FE10755-ADDB-4FBC-92A9-6736038A2B06}" type="pres">
      <dgm:prSet presAssocID="{9FF00804-B162-41BD-A289-D637889A4DD3}" presName="space" presStyleCnt="0"/>
      <dgm:spPr/>
    </dgm:pt>
    <dgm:pt modelId="{A6C86D31-7D81-4625-9390-03D3D3E2B839}" type="pres">
      <dgm:prSet presAssocID="{582587AA-5F6F-4C54-B4C7-BC6CAACF054D}" presName="composite" presStyleCnt="0"/>
      <dgm:spPr/>
    </dgm:pt>
    <dgm:pt modelId="{FAC7BE71-E682-4731-BFA7-01E639EC7F37}" type="pres">
      <dgm:prSet presAssocID="{582587AA-5F6F-4C54-B4C7-BC6CAACF054D}" presName="LShape" presStyleLbl="alignNode1" presStyleIdx="4" presStyleCnt="13"/>
      <dgm:spPr/>
    </dgm:pt>
    <dgm:pt modelId="{483DD038-64B9-43F6-97D5-FCA36A01F178}" type="pres">
      <dgm:prSet presAssocID="{582587AA-5F6F-4C54-B4C7-BC6CAACF054D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03D5F53E-B8A7-4233-8C51-BC2C3F112E03}" type="pres">
      <dgm:prSet presAssocID="{582587AA-5F6F-4C54-B4C7-BC6CAACF054D}" presName="Triangle" presStyleLbl="alignNode1" presStyleIdx="5" presStyleCnt="13"/>
      <dgm:spPr/>
    </dgm:pt>
    <dgm:pt modelId="{BEFF3521-8054-4E5E-A829-9BA682104C87}" type="pres">
      <dgm:prSet presAssocID="{9B31642F-A77D-4D2D-AC12-7DF372101D6B}" presName="sibTrans" presStyleCnt="0"/>
      <dgm:spPr/>
    </dgm:pt>
    <dgm:pt modelId="{A193934C-13B4-45AC-86CD-544ADF81EF58}" type="pres">
      <dgm:prSet presAssocID="{9B31642F-A77D-4D2D-AC12-7DF372101D6B}" presName="space" presStyleCnt="0"/>
      <dgm:spPr/>
    </dgm:pt>
    <dgm:pt modelId="{76488108-17F1-49F0-8A1B-A0C50F70497E}" type="pres">
      <dgm:prSet presAssocID="{AC696948-40C7-49F1-808D-B1423AF279B1}" presName="composite" presStyleCnt="0"/>
      <dgm:spPr/>
    </dgm:pt>
    <dgm:pt modelId="{A62368AC-98A2-4529-B90F-5AF1249516F7}" type="pres">
      <dgm:prSet presAssocID="{AC696948-40C7-49F1-808D-B1423AF279B1}" presName="LShape" presStyleLbl="alignNode1" presStyleIdx="6" presStyleCnt="13"/>
      <dgm:spPr/>
    </dgm:pt>
    <dgm:pt modelId="{998FF6CF-B9D6-48A4-ADAE-CB3EFEE462F7}" type="pres">
      <dgm:prSet presAssocID="{AC696948-40C7-49F1-808D-B1423AF279B1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C406028D-5D5A-4CBD-B3D7-A7FEB0D8A380}" type="pres">
      <dgm:prSet presAssocID="{AC696948-40C7-49F1-808D-B1423AF279B1}" presName="Triangle" presStyleLbl="alignNode1" presStyleIdx="7" presStyleCnt="13"/>
      <dgm:spPr/>
    </dgm:pt>
    <dgm:pt modelId="{873FEDD8-9941-4FCF-96F0-CF5E0E217816}" type="pres">
      <dgm:prSet presAssocID="{78409F64-986E-4541-BF65-08CA62522758}" presName="sibTrans" presStyleCnt="0"/>
      <dgm:spPr/>
    </dgm:pt>
    <dgm:pt modelId="{45DA8991-81F8-4998-A2F6-16B09F8DDC38}" type="pres">
      <dgm:prSet presAssocID="{78409F64-986E-4541-BF65-08CA62522758}" presName="space" presStyleCnt="0"/>
      <dgm:spPr/>
    </dgm:pt>
    <dgm:pt modelId="{4E889633-3BF9-4C98-B4BF-F3667A3D5F3A}" type="pres">
      <dgm:prSet presAssocID="{4556ED49-FEB7-4219-B767-B10FC1C2CD21}" presName="composite" presStyleCnt="0"/>
      <dgm:spPr/>
    </dgm:pt>
    <dgm:pt modelId="{5303D376-AE98-46F8-876B-013D91ED254D}" type="pres">
      <dgm:prSet presAssocID="{4556ED49-FEB7-4219-B767-B10FC1C2CD21}" presName="LShape" presStyleLbl="alignNode1" presStyleIdx="8" presStyleCnt="13"/>
      <dgm:spPr/>
    </dgm:pt>
    <dgm:pt modelId="{03D1DA3E-8912-4FC5-B639-2B646141D612}" type="pres">
      <dgm:prSet presAssocID="{4556ED49-FEB7-4219-B767-B10FC1C2CD21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545EB0BF-7316-4BC6-B097-0DCF05D90A9E}" type="pres">
      <dgm:prSet presAssocID="{4556ED49-FEB7-4219-B767-B10FC1C2CD21}" presName="Triangle" presStyleLbl="alignNode1" presStyleIdx="9" presStyleCnt="13"/>
      <dgm:spPr/>
    </dgm:pt>
    <dgm:pt modelId="{C4575DD8-A3AD-42A8-9904-5E14382C297B}" type="pres">
      <dgm:prSet presAssocID="{036DB30C-AA3A-4544-8625-2DE15A7A8AEF}" presName="sibTrans" presStyleCnt="0"/>
      <dgm:spPr/>
    </dgm:pt>
    <dgm:pt modelId="{869F60F7-242B-428B-A5B1-7F3F8E67D96D}" type="pres">
      <dgm:prSet presAssocID="{036DB30C-AA3A-4544-8625-2DE15A7A8AEF}" presName="space" presStyleCnt="0"/>
      <dgm:spPr/>
    </dgm:pt>
    <dgm:pt modelId="{83EEF077-F64A-4981-B5F0-F8E0AE93E293}" type="pres">
      <dgm:prSet presAssocID="{630C13D0-2073-4F2D-B899-B97F1B5650D9}" presName="composite" presStyleCnt="0"/>
      <dgm:spPr/>
    </dgm:pt>
    <dgm:pt modelId="{EEB005A4-8B5E-4265-9D30-726732AA43D7}" type="pres">
      <dgm:prSet presAssocID="{630C13D0-2073-4F2D-B899-B97F1B5650D9}" presName="LShape" presStyleLbl="alignNode1" presStyleIdx="10" presStyleCnt="13"/>
      <dgm:spPr/>
    </dgm:pt>
    <dgm:pt modelId="{22419B3E-A200-43C4-8419-668F15EC1719}" type="pres">
      <dgm:prSet presAssocID="{630C13D0-2073-4F2D-B899-B97F1B5650D9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33324663-4A88-4886-9264-50E11EAEC537}" type="pres">
      <dgm:prSet presAssocID="{630C13D0-2073-4F2D-B899-B97F1B5650D9}" presName="Triangle" presStyleLbl="alignNode1" presStyleIdx="11" presStyleCnt="13"/>
      <dgm:spPr/>
    </dgm:pt>
    <dgm:pt modelId="{A9F86067-F440-412C-ACD3-0899EB04DD64}" type="pres">
      <dgm:prSet presAssocID="{98643FBE-FF49-49D1-8275-7C8506953C78}" presName="sibTrans" presStyleCnt="0"/>
      <dgm:spPr/>
    </dgm:pt>
    <dgm:pt modelId="{624D8464-388C-4EB6-85D3-8C5E88E0D6DF}" type="pres">
      <dgm:prSet presAssocID="{98643FBE-FF49-49D1-8275-7C8506953C78}" presName="space" presStyleCnt="0"/>
      <dgm:spPr/>
    </dgm:pt>
    <dgm:pt modelId="{40D6CC60-79B9-4776-82AE-8FE97FD8F6CA}" type="pres">
      <dgm:prSet presAssocID="{1EEE0D63-7C13-4431-8FD4-8FEB3CF07553}" presName="composite" presStyleCnt="0"/>
      <dgm:spPr/>
    </dgm:pt>
    <dgm:pt modelId="{667A6E24-8397-45E5-B6EB-A2916380F659}" type="pres">
      <dgm:prSet presAssocID="{1EEE0D63-7C13-4431-8FD4-8FEB3CF07553}" presName="LShape" presStyleLbl="alignNode1" presStyleIdx="12" presStyleCnt="13"/>
      <dgm:spPr/>
    </dgm:pt>
    <dgm:pt modelId="{4A1363C8-A30D-4811-B200-B0075CFCE6E3}" type="pres">
      <dgm:prSet presAssocID="{1EEE0D63-7C13-4431-8FD4-8FEB3CF07553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AE15250E-6849-4562-9634-429FAB2F360A}" type="presOf" srcId="{AC696948-40C7-49F1-808D-B1423AF279B1}" destId="{998FF6CF-B9D6-48A4-ADAE-CB3EFEE462F7}" srcOrd="0" destOrd="0" presId="urn:microsoft.com/office/officeart/2009/3/layout/StepUpProcess"/>
    <dgm:cxn modelId="{6AC60E2E-810E-4B51-971B-87533A1BAB2D}" type="presOf" srcId="{8C223575-EBA3-429C-9353-94722A38F349}" destId="{DF90C6B5-1965-414E-B05E-250443A09D6B}" srcOrd="0" destOrd="0" presId="urn:microsoft.com/office/officeart/2009/3/layout/StepUpProcess"/>
    <dgm:cxn modelId="{A4C18C39-4107-4090-ADF0-9032B3E458CB}" type="presOf" srcId="{4556ED49-FEB7-4219-B767-B10FC1C2CD21}" destId="{03D1DA3E-8912-4FC5-B639-2B646141D612}" srcOrd="0" destOrd="0" presId="urn:microsoft.com/office/officeart/2009/3/layout/StepUpProcess"/>
    <dgm:cxn modelId="{8D481E5E-E240-4F06-8185-360AA8B20F25}" type="presOf" srcId="{630C13D0-2073-4F2D-B899-B97F1B5650D9}" destId="{22419B3E-A200-43C4-8419-668F15EC1719}" srcOrd="0" destOrd="0" presId="urn:microsoft.com/office/officeart/2009/3/layout/StepUpProcess"/>
    <dgm:cxn modelId="{D946A869-2CAB-4783-8075-B4BE0A81DF0B}" srcId="{3076BC10-21A7-4683-9844-2086995740CD}" destId="{4556ED49-FEB7-4219-B767-B10FC1C2CD21}" srcOrd="4" destOrd="0" parTransId="{2A277136-AB53-47CF-A879-09975742DC7A}" sibTransId="{036DB30C-AA3A-4544-8625-2DE15A7A8AEF}"/>
    <dgm:cxn modelId="{C63B506E-9378-47F0-AF99-6FAD7DF215AD}" type="presOf" srcId="{42EE0A62-BBA1-46B0-8747-8266AF498E96}" destId="{248900EE-FB3C-48EC-A861-17B311CD97F2}" srcOrd="0" destOrd="0" presId="urn:microsoft.com/office/officeart/2009/3/layout/StepUpProcess"/>
    <dgm:cxn modelId="{42A55A76-20A2-4F06-BBB5-0738F4ACFE7D}" srcId="{3076BC10-21A7-4683-9844-2086995740CD}" destId="{8C223575-EBA3-429C-9353-94722A38F349}" srcOrd="0" destOrd="0" parTransId="{BE2FFE6A-B4A2-4320-9334-41392EDBAF4E}" sibTransId="{2583D51E-A214-4BFE-93A2-23D6BE9A940E}"/>
    <dgm:cxn modelId="{B5E7BD5A-E6FC-4BDA-A818-6FC2894FEEFD}" srcId="{3076BC10-21A7-4683-9844-2086995740CD}" destId="{AC696948-40C7-49F1-808D-B1423AF279B1}" srcOrd="3" destOrd="0" parTransId="{1BC48B82-3AA2-4498-A96D-94B3DAD7BA2D}" sibTransId="{78409F64-986E-4541-BF65-08CA62522758}"/>
    <dgm:cxn modelId="{B62CD87C-6EA1-4B64-A845-F51EA801AAA5}" type="presOf" srcId="{582587AA-5F6F-4C54-B4C7-BC6CAACF054D}" destId="{483DD038-64B9-43F6-97D5-FCA36A01F178}" srcOrd="0" destOrd="0" presId="urn:microsoft.com/office/officeart/2009/3/layout/StepUpProcess"/>
    <dgm:cxn modelId="{E82B499C-CA60-4781-AFE9-B877A331E7BF}" srcId="{3076BC10-21A7-4683-9844-2086995740CD}" destId="{42EE0A62-BBA1-46B0-8747-8266AF498E96}" srcOrd="1" destOrd="0" parTransId="{4C0C0D4E-6E89-4E1E-9D19-1685A7CEDE94}" sibTransId="{9FF00804-B162-41BD-A289-D637889A4DD3}"/>
    <dgm:cxn modelId="{37A5BAA2-D4A1-4B5D-9678-D48A08D6EA4C}" srcId="{3076BC10-21A7-4683-9844-2086995740CD}" destId="{582587AA-5F6F-4C54-B4C7-BC6CAACF054D}" srcOrd="2" destOrd="0" parTransId="{5BA91CFC-DBBC-40FD-A746-75087059C69A}" sibTransId="{9B31642F-A77D-4D2D-AC12-7DF372101D6B}"/>
    <dgm:cxn modelId="{473917BA-023E-4FC5-A7B2-B96A5EAAE0DA}" type="presOf" srcId="{3076BC10-21A7-4683-9844-2086995740CD}" destId="{8CBBF4CE-4758-4C41-8046-2475EB7EA8C7}" srcOrd="0" destOrd="0" presId="urn:microsoft.com/office/officeart/2009/3/layout/StepUpProcess"/>
    <dgm:cxn modelId="{3749F7BF-5B28-432A-A74D-3EECCCD10ECA}" srcId="{3076BC10-21A7-4683-9844-2086995740CD}" destId="{1EEE0D63-7C13-4431-8FD4-8FEB3CF07553}" srcOrd="6" destOrd="0" parTransId="{112720A0-901F-4C5D-8D93-44F97B19441E}" sibTransId="{DE6ACE52-4042-4CDC-9394-E595536397C7}"/>
    <dgm:cxn modelId="{268AAEC4-4D27-4C0D-8DD1-A87E3E6C5D36}" type="presOf" srcId="{1EEE0D63-7C13-4431-8FD4-8FEB3CF07553}" destId="{4A1363C8-A30D-4811-B200-B0075CFCE6E3}" srcOrd="0" destOrd="0" presId="urn:microsoft.com/office/officeart/2009/3/layout/StepUpProcess"/>
    <dgm:cxn modelId="{D41AD7FB-E96E-483F-BA1B-FBF54D8442D6}" srcId="{3076BC10-21A7-4683-9844-2086995740CD}" destId="{630C13D0-2073-4F2D-B899-B97F1B5650D9}" srcOrd="5" destOrd="0" parTransId="{341196A1-B72F-4A2B-A646-26EDD6D904C3}" sibTransId="{98643FBE-FF49-49D1-8275-7C8506953C78}"/>
    <dgm:cxn modelId="{B1652C1C-BF41-4F7B-BB44-28125B1B7234}" type="presParOf" srcId="{8CBBF4CE-4758-4C41-8046-2475EB7EA8C7}" destId="{389C5347-0686-4E3D-B48E-32265062CE33}" srcOrd="0" destOrd="0" presId="urn:microsoft.com/office/officeart/2009/3/layout/StepUpProcess"/>
    <dgm:cxn modelId="{EF59BCDE-4CF9-4F37-AA2F-5AE0696C5E63}" type="presParOf" srcId="{389C5347-0686-4E3D-B48E-32265062CE33}" destId="{6E6C59AC-D7DA-4FC8-BED5-907F25C8562C}" srcOrd="0" destOrd="0" presId="urn:microsoft.com/office/officeart/2009/3/layout/StepUpProcess"/>
    <dgm:cxn modelId="{D31F37BE-4F29-46EA-8AEA-57037DC2145F}" type="presParOf" srcId="{389C5347-0686-4E3D-B48E-32265062CE33}" destId="{DF90C6B5-1965-414E-B05E-250443A09D6B}" srcOrd="1" destOrd="0" presId="urn:microsoft.com/office/officeart/2009/3/layout/StepUpProcess"/>
    <dgm:cxn modelId="{AE95C37A-32A4-4B32-9A7B-31BEBAEB9F27}" type="presParOf" srcId="{389C5347-0686-4E3D-B48E-32265062CE33}" destId="{FA031A93-00BD-489B-8D92-D459E93F0455}" srcOrd="2" destOrd="0" presId="urn:microsoft.com/office/officeart/2009/3/layout/StepUpProcess"/>
    <dgm:cxn modelId="{0E932F38-54E7-4A4D-8AE2-F69AAE928766}" type="presParOf" srcId="{8CBBF4CE-4758-4C41-8046-2475EB7EA8C7}" destId="{35C8DBC6-D154-4E16-91A2-36F763EB3922}" srcOrd="1" destOrd="0" presId="urn:microsoft.com/office/officeart/2009/3/layout/StepUpProcess"/>
    <dgm:cxn modelId="{FB356BD1-5DCE-411D-AE2B-247516AA4AC2}" type="presParOf" srcId="{35C8DBC6-D154-4E16-91A2-36F763EB3922}" destId="{22123085-502E-4969-BB30-AC2987836990}" srcOrd="0" destOrd="0" presId="urn:microsoft.com/office/officeart/2009/3/layout/StepUpProcess"/>
    <dgm:cxn modelId="{766231D1-E04D-4C11-98D4-D34D87034D99}" type="presParOf" srcId="{8CBBF4CE-4758-4C41-8046-2475EB7EA8C7}" destId="{EAEA0851-B654-459D-88C8-9FD0E31D27FB}" srcOrd="2" destOrd="0" presId="urn:microsoft.com/office/officeart/2009/3/layout/StepUpProcess"/>
    <dgm:cxn modelId="{554EDC80-4B61-4C01-AA75-F5601C09EE2C}" type="presParOf" srcId="{EAEA0851-B654-459D-88C8-9FD0E31D27FB}" destId="{D78252D0-2FE8-477B-B7F4-02C3E10E62A2}" srcOrd="0" destOrd="0" presId="urn:microsoft.com/office/officeart/2009/3/layout/StepUpProcess"/>
    <dgm:cxn modelId="{BCCBA0CA-C81D-40F7-A94A-8AE51CBA8F16}" type="presParOf" srcId="{EAEA0851-B654-459D-88C8-9FD0E31D27FB}" destId="{248900EE-FB3C-48EC-A861-17B311CD97F2}" srcOrd="1" destOrd="0" presId="urn:microsoft.com/office/officeart/2009/3/layout/StepUpProcess"/>
    <dgm:cxn modelId="{F4CA7C95-787A-4079-A311-6857BBD80921}" type="presParOf" srcId="{EAEA0851-B654-459D-88C8-9FD0E31D27FB}" destId="{601B2F9B-2F24-43E8-860A-8CF555E62436}" srcOrd="2" destOrd="0" presId="urn:microsoft.com/office/officeart/2009/3/layout/StepUpProcess"/>
    <dgm:cxn modelId="{AAC69268-1616-41A1-9324-FDC8C0ABCBF5}" type="presParOf" srcId="{8CBBF4CE-4758-4C41-8046-2475EB7EA8C7}" destId="{BCDE0960-6FD8-4498-A550-A73F98E5784F}" srcOrd="3" destOrd="0" presId="urn:microsoft.com/office/officeart/2009/3/layout/StepUpProcess"/>
    <dgm:cxn modelId="{A6427702-08E7-4478-917E-3BDE5118DDCD}" type="presParOf" srcId="{BCDE0960-6FD8-4498-A550-A73F98E5784F}" destId="{5FE10755-ADDB-4FBC-92A9-6736038A2B06}" srcOrd="0" destOrd="0" presId="urn:microsoft.com/office/officeart/2009/3/layout/StepUpProcess"/>
    <dgm:cxn modelId="{3A9036D1-F1D6-4DA4-8E40-3F4746A53DBA}" type="presParOf" srcId="{8CBBF4CE-4758-4C41-8046-2475EB7EA8C7}" destId="{A6C86D31-7D81-4625-9390-03D3D3E2B839}" srcOrd="4" destOrd="0" presId="urn:microsoft.com/office/officeart/2009/3/layout/StepUpProcess"/>
    <dgm:cxn modelId="{DA2B091B-994C-4F07-9029-66D75942D924}" type="presParOf" srcId="{A6C86D31-7D81-4625-9390-03D3D3E2B839}" destId="{FAC7BE71-E682-4731-BFA7-01E639EC7F37}" srcOrd="0" destOrd="0" presId="urn:microsoft.com/office/officeart/2009/3/layout/StepUpProcess"/>
    <dgm:cxn modelId="{A7D4FE92-E2B8-48B5-B1A6-3AC7F73531D4}" type="presParOf" srcId="{A6C86D31-7D81-4625-9390-03D3D3E2B839}" destId="{483DD038-64B9-43F6-97D5-FCA36A01F178}" srcOrd="1" destOrd="0" presId="urn:microsoft.com/office/officeart/2009/3/layout/StepUpProcess"/>
    <dgm:cxn modelId="{A14A0FD4-6768-4BCE-AB61-88A42C53246B}" type="presParOf" srcId="{A6C86D31-7D81-4625-9390-03D3D3E2B839}" destId="{03D5F53E-B8A7-4233-8C51-BC2C3F112E03}" srcOrd="2" destOrd="0" presId="urn:microsoft.com/office/officeart/2009/3/layout/StepUpProcess"/>
    <dgm:cxn modelId="{ED186015-ACCD-468F-96B2-E188076121D4}" type="presParOf" srcId="{8CBBF4CE-4758-4C41-8046-2475EB7EA8C7}" destId="{BEFF3521-8054-4E5E-A829-9BA682104C87}" srcOrd="5" destOrd="0" presId="urn:microsoft.com/office/officeart/2009/3/layout/StepUpProcess"/>
    <dgm:cxn modelId="{259AC1DE-414E-44C1-8EA0-B959AAFB0846}" type="presParOf" srcId="{BEFF3521-8054-4E5E-A829-9BA682104C87}" destId="{A193934C-13B4-45AC-86CD-544ADF81EF58}" srcOrd="0" destOrd="0" presId="urn:microsoft.com/office/officeart/2009/3/layout/StepUpProcess"/>
    <dgm:cxn modelId="{C6DEA781-7791-4390-8FFF-824DB136E56B}" type="presParOf" srcId="{8CBBF4CE-4758-4C41-8046-2475EB7EA8C7}" destId="{76488108-17F1-49F0-8A1B-A0C50F70497E}" srcOrd="6" destOrd="0" presId="urn:microsoft.com/office/officeart/2009/3/layout/StepUpProcess"/>
    <dgm:cxn modelId="{90D1FA72-84A5-4058-BFB3-8AE0513B3708}" type="presParOf" srcId="{76488108-17F1-49F0-8A1B-A0C50F70497E}" destId="{A62368AC-98A2-4529-B90F-5AF1249516F7}" srcOrd="0" destOrd="0" presId="urn:microsoft.com/office/officeart/2009/3/layout/StepUpProcess"/>
    <dgm:cxn modelId="{5C237808-671D-4C2F-AB50-E0109F5E23C8}" type="presParOf" srcId="{76488108-17F1-49F0-8A1B-A0C50F70497E}" destId="{998FF6CF-B9D6-48A4-ADAE-CB3EFEE462F7}" srcOrd="1" destOrd="0" presId="urn:microsoft.com/office/officeart/2009/3/layout/StepUpProcess"/>
    <dgm:cxn modelId="{4791BF54-C369-48BF-AD3A-34E866C4274E}" type="presParOf" srcId="{76488108-17F1-49F0-8A1B-A0C50F70497E}" destId="{C406028D-5D5A-4CBD-B3D7-A7FEB0D8A380}" srcOrd="2" destOrd="0" presId="urn:microsoft.com/office/officeart/2009/3/layout/StepUpProcess"/>
    <dgm:cxn modelId="{CD3E7791-DCC1-4444-8E75-E6453B7BAEE6}" type="presParOf" srcId="{8CBBF4CE-4758-4C41-8046-2475EB7EA8C7}" destId="{873FEDD8-9941-4FCF-96F0-CF5E0E217816}" srcOrd="7" destOrd="0" presId="urn:microsoft.com/office/officeart/2009/3/layout/StepUpProcess"/>
    <dgm:cxn modelId="{BF6A90E0-9F50-41E4-B038-9FAAA3A4A5F8}" type="presParOf" srcId="{873FEDD8-9941-4FCF-96F0-CF5E0E217816}" destId="{45DA8991-81F8-4998-A2F6-16B09F8DDC38}" srcOrd="0" destOrd="0" presId="urn:microsoft.com/office/officeart/2009/3/layout/StepUpProcess"/>
    <dgm:cxn modelId="{3C954B57-9B3B-40C8-8A13-CDB15C4CDE6A}" type="presParOf" srcId="{8CBBF4CE-4758-4C41-8046-2475EB7EA8C7}" destId="{4E889633-3BF9-4C98-B4BF-F3667A3D5F3A}" srcOrd="8" destOrd="0" presId="urn:microsoft.com/office/officeart/2009/3/layout/StepUpProcess"/>
    <dgm:cxn modelId="{606FE8E0-2310-4818-B9B1-B2A08D057A5E}" type="presParOf" srcId="{4E889633-3BF9-4C98-B4BF-F3667A3D5F3A}" destId="{5303D376-AE98-46F8-876B-013D91ED254D}" srcOrd="0" destOrd="0" presId="urn:microsoft.com/office/officeart/2009/3/layout/StepUpProcess"/>
    <dgm:cxn modelId="{EC3AEBC0-D9D5-46F4-A914-1590150368E8}" type="presParOf" srcId="{4E889633-3BF9-4C98-B4BF-F3667A3D5F3A}" destId="{03D1DA3E-8912-4FC5-B639-2B646141D612}" srcOrd="1" destOrd="0" presId="urn:microsoft.com/office/officeart/2009/3/layout/StepUpProcess"/>
    <dgm:cxn modelId="{4524C718-5EF3-4334-BE57-95563C1E3131}" type="presParOf" srcId="{4E889633-3BF9-4C98-B4BF-F3667A3D5F3A}" destId="{545EB0BF-7316-4BC6-B097-0DCF05D90A9E}" srcOrd="2" destOrd="0" presId="urn:microsoft.com/office/officeart/2009/3/layout/StepUpProcess"/>
    <dgm:cxn modelId="{14EACFBF-645A-4921-AF30-4935026AC499}" type="presParOf" srcId="{8CBBF4CE-4758-4C41-8046-2475EB7EA8C7}" destId="{C4575DD8-A3AD-42A8-9904-5E14382C297B}" srcOrd="9" destOrd="0" presId="urn:microsoft.com/office/officeart/2009/3/layout/StepUpProcess"/>
    <dgm:cxn modelId="{C1B0B3F0-D7E6-4373-97BD-8F9029F6C732}" type="presParOf" srcId="{C4575DD8-A3AD-42A8-9904-5E14382C297B}" destId="{869F60F7-242B-428B-A5B1-7F3F8E67D96D}" srcOrd="0" destOrd="0" presId="urn:microsoft.com/office/officeart/2009/3/layout/StepUpProcess"/>
    <dgm:cxn modelId="{54FFE5E5-F51B-4E12-9101-E09D624A1657}" type="presParOf" srcId="{8CBBF4CE-4758-4C41-8046-2475EB7EA8C7}" destId="{83EEF077-F64A-4981-B5F0-F8E0AE93E293}" srcOrd="10" destOrd="0" presId="urn:microsoft.com/office/officeart/2009/3/layout/StepUpProcess"/>
    <dgm:cxn modelId="{4ADC2178-5DE1-4FFA-AC9E-F1E39F846B9A}" type="presParOf" srcId="{83EEF077-F64A-4981-B5F0-F8E0AE93E293}" destId="{EEB005A4-8B5E-4265-9D30-726732AA43D7}" srcOrd="0" destOrd="0" presId="urn:microsoft.com/office/officeart/2009/3/layout/StepUpProcess"/>
    <dgm:cxn modelId="{096BDF08-97C6-4CF1-8476-15A1E3FC3C4A}" type="presParOf" srcId="{83EEF077-F64A-4981-B5F0-F8E0AE93E293}" destId="{22419B3E-A200-43C4-8419-668F15EC1719}" srcOrd="1" destOrd="0" presId="urn:microsoft.com/office/officeart/2009/3/layout/StepUpProcess"/>
    <dgm:cxn modelId="{5FEFB321-654A-47DF-9C89-928A8C50A5B6}" type="presParOf" srcId="{83EEF077-F64A-4981-B5F0-F8E0AE93E293}" destId="{33324663-4A88-4886-9264-50E11EAEC537}" srcOrd="2" destOrd="0" presId="urn:microsoft.com/office/officeart/2009/3/layout/StepUpProcess"/>
    <dgm:cxn modelId="{CEF330DB-4433-4179-A403-EE5C4E4C6684}" type="presParOf" srcId="{8CBBF4CE-4758-4C41-8046-2475EB7EA8C7}" destId="{A9F86067-F440-412C-ACD3-0899EB04DD64}" srcOrd="11" destOrd="0" presId="urn:microsoft.com/office/officeart/2009/3/layout/StepUpProcess"/>
    <dgm:cxn modelId="{1B89044E-B4FF-4684-83DF-3C21F1ADB20F}" type="presParOf" srcId="{A9F86067-F440-412C-ACD3-0899EB04DD64}" destId="{624D8464-388C-4EB6-85D3-8C5E88E0D6DF}" srcOrd="0" destOrd="0" presId="urn:microsoft.com/office/officeart/2009/3/layout/StepUpProcess"/>
    <dgm:cxn modelId="{39240759-E17E-47D9-A10D-FFE81F6A0290}" type="presParOf" srcId="{8CBBF4CE-4758-4C41-8046-2475EB7EA8C7}" destId="{40D6CC60-79B9-4776-82AE-8FE97FD8F6CA}" srcOrd="12" destOrd="0" presId="urn:microsoft.com/office/officeart/2009/3/layout/StepUpProcess"/>
    <dgm:cxn modelId="{7DB6E57D-853A-467A-9ABF-D2ADCACBBE75}" type="presParOf" srcId="{40D6CC60-79B9-4776-82AE-8FE97FD8F6CA}" destId="{667A6E24-8397-45E5-B6EB-A2916380F659}" srcOrd="0" destOrd="0" presId="urn:microsoft.com/office/officeart/2009/3/layout/StepUpProcess"/>
    <dgm:cxn modelId="{C25E296D-ED47-4368-BEE6-5559194AA91C}" type="presParOf" srcId="{40D6CC60-79B9-4776-82AE-8FE97FD8F6CA}" destId="{4A1363C8-A30D-4811-B200-B0075CFCE6E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A3D8F3-EC08-4D3B-A01A-8C05C832B14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5E72E8C-444D-4E74-A2B2-1FEA57A2DA46}">
      <dgm:prSet phldrT="[Text]"/>
      <dgm:spPr/>
      <dgm:t>
        <a:bodyPr/>
        <a:lstStyle/>
        <a:p>
          <a:r>
            <a:rPr lang="en-US" dirty="0"/>
            <a:t>Secretary or Treasurer	</a:t>
          </a:r>
        </a:p>
      </dgm:t>
    </dgm:pt>
    <dgm:pt modelId="{776288C9-7184-4F2C-AACA-55A78A8F7997}" type="parTrans" cxnId="{CE59C85B-F78B-4B91-BBB3-CBD1923A2A41}">
      <dgm:prSet/>
      <dgm:spPr/>
      <dgm:t>
        <a:bodyPr/>
        <a:lstStyle/>
        <a:p>
          <a:endParaRPr lang="en-US"/>
        </a:p>
      </dgm:t>
    </dgm:pt>
    <dgm:pt modelId="{3FF79C2E-D3B8-4958-BD03-8435FCCC11BD}" type="sibTrans" cxnId="{CE59C85B-F78B-4B91-BBB3-CBD1923A2A41}">
      <dgm:prSet/>
      <dgm:spPr/>
      <dgm:t>
        <a:bodyPr/>
        <a:lstStyle/>
        <a:p>
          <a:endParaRPr lang="en-US"/>
        </a:p>
      </dgm:t>
    </dgm:pt>
    <dgm:pt modelId="{D527483E-FD26-490E-A3CC-E69E10A75307}">
      <dgm:prSet phldrT="[Text]"/>
      <dgm:spPr/>
      <dgm:t>
        <a:bodyPr/>
        <a:lstStyle/>
        <a:p>
          <a:r>
            <a:rPr lang="en-US" dirty="0"/>
            <a:t>VP</a:t>
          </a:r>
        </a:p>
      </dgm:t>
    </dgm:pt>
    <dgm:pt modelId="{1AFE1CDE-7ED8-46A7-9A80-EDD1C30279B5}" type="parTrans" cxnId="{87D125E9-D94E-4E6A-8584-5A859531AC38}">
      <dgm:prSet/>
      <dgm:spPr/>
      <dgm:t>
        <a:bodyPr/>
        <a:lstStyle/>
        <a:p>
          <a:endParaRPr lang="en-US"/>
        </a:p>
      </dgm:t>
    </dgm:pt>
    <dgm:pt modelId="{E232308B-2568-49F1-A256-91323673D063}" type="sibTrans" cxnId="{87D125E9-D94E-4E6A-8584-5A859531AC38}">
      <dgm:prSet/>
      <dgm:spPr/>
      <dgm:t>
        <a:bodyPr/>
        <a:lstStyle/>
        <a:p>
          <a:endParaRPr lang="en-US"/>
        </a:p>
      </dgm:t>
    </dgm:pt>
    <dgm:pt modelId="{8FCB57ED-7ED1-44B5-BFCE-AFADCF88FCA9}">
      <dgm:prSet phldrT="[Text]"/>
      <dgm:spPr/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VP</a:t>
          </a:r>
        </a:p>
      </dgm:t>
    </dgm:pt>
    <dgm:pt modelId="{AF79767D-E5CA-4B22-A6E3-B0D7385F2824}" type="parTrans" cxnId="{6F34B6FC-C25E-49AB-B11E-86D2A2B0B836}">
      <dgm:prSet/>
      <dgm:spPr/>
      <dgm:t>
        <a:bodyPr/>
        <a:lstStyle/>
        <a:p>
          <a:endParaRPr lang="en-US"/>
        </a:p>
      </dgm:t>
    </dgm:pt>
    <dgm:pt modelId="{A6E63DFB-4C16-4F6D-817C-08700F1F4F3F}" type="sibTrans" cxnId="{6F34B6FC-C25E-49AB-B11E-86D2A2B0B836}">
      <dgm:prSet/>
      <dgm:spPr/>
      <dgm:t>
        <a:bodyPr/>
        <a:lstStyle/>
        <a:p>
          <a:endParaRPr lang="en-US"/>
        </a:p>
      </dgm:t>
    </dgm:pt>
    <dgm:pt modelId="{9FD25D2A-9709-4EF5-A031-C53016E7CB56}">
      <dgm:prSet/>
      <dgm:spPr/>
      <dgm:t>
        <a:bodyPr/>
        <a:lstStyle/>
        <a:p>
          <a:r>
            <a:rPr lang="en-US" dirty="0"/>
            <a:t>EVP</a:t>
          </a:r>
        </a:p>
      </dgm:t>
    </dgm:pt>
    <dgm:pt modelId="{03500785-7F7B-4ADF-9E84-A1394582344F}" type="parTrans" cxnId="{ED315A2A-519F-44D3-A939-497BC396B49F}">
      <dgm:prSet/>
      <dgm:spPr/>
      <dgm:t>
        <a:bodyPr/>
        <a:lstStyle/>
        <a:p>
          <a:endParaRPr lang="en-US"/>
        </a:p>
      </dgm:t>
    </dgm:pt>
    <dgm:pt modelId="{18A7BDE4-FE9A-42CF-B722-005AEDC0E38B}" type="sibTrans" cxnId="{ED315A2A-519F-44D3-A939-497BC396B49F}">
      <dgm:prSet/>
      <dgm:spPr/>
      <dgm:t>
        <a:bodyPr/>
        <a:lstStyle/>
        <a:p>
          <a:endParaRPr lang="en-US"/>
        </a:p>
      </dgm:t>
    </dgm:pt>
    <dgm:pt modelId="{F41A2796-2707-4AB2-9F71-BEBC3E6AC8FA}">
      <dgm:prSet/>
      <dgm:spPr/>
      <dgm:t>
        <a:bodyPr/>
        <a:lstStyle/>
        <a:p>
          <a:r>
            <a:rPr lang="en-US" dirty="0"/>
            <a:t>President</a:t>
          </a:r>
        </a:p>
      </dgm:t>
    </dgm:pt>
    <dgm:pt modelId="{BD77D236-82F9-405B-BC17-404ADDC22A8B}" type="parTrans" cxnId="{6968BC85-E175-4B0E-9D56-9D4AB331FF07}">
      <dgm:prSet/>
      <dgm:spPr/>
      <dgm:t>
        <a:bodyPr/>
        <a:lstStyle/>
        <a:p>
          <a:endParaRPr lang="en-US"/>
        </a:p>
      </dgm:t>
    </dgm:pt>
    <dgm:pt modelId="{561055DF-7CD0-47AD-8B9A-A5E7C6064B60}" type="sibTrans" cxnId="{6968BC85-E175-4B0E-9D56-9D4AB331FF07}">
      <dgm:prSet/>
      <dgm:spPr/>
      <dgm:t>
        <a:bodyPr/>
        <a:lstStyle/>
        <a:p>
          <a:endParaRPr lang="en-US"/>
        </a:p>
      </dgm:t>
    </dgm:pt>
    <dgm:pt modelId="{B161551D-6084-4C30-AACF-8292582C50C0}">
      <dgm:prSet/>
      <dgm:spPr/>
      <dgm:t>
        <a:bodyPr/>
        <a:lstStyle/>
        <a:p>
          <a:r>
            <a:rPr lang="en-US" dirty="0"/>
            <a:t>Immediate Past President</a:t>
          </a:r>
        </a:p>
      </dgm:t>
    </dgm:pt>
    <dgm:pt modelId="{2BF4267C-CBEB-4A10-88CC-8DA02BBF1536}" type="parTrans" cxnId="{386AA6B2-B9A5-4F98-9008-DD38C4DF3BF4}">
      <dgm:prSet/>
      <dgm:spPr/>
      <dgm:t>
        <a:bodyPr/>
        <a:lstStyle/>
        <a:p>
          <a:endParaRPr lang="en-US"/>
        </a:p>
      </dgm:t>
    </dgm:pt>
    <dgm:pt modelId="{B7033E81-EAD7-4D63-8D9B-7729AAB16748}" type="sibTrans" cxnId="{386AA6B2-B9A5-4F98-9008-DD38C4DF3BF4}">
      <dgm:prSet/>
      <dgm:spPr/>
      <dgm:t>
        <a:bodyPr/>
        <a:lstStyle/>
        <a:p>
          <a:endParaRPr lang="en-US"/>
        </a:p>
      </dgm:t>
    </dgm:pt>
    <dgm:pt modelId="{2936B305-93F6-44D3-9323-947096E26589}" type="pres">
      <dgm:prSet presAssocID="{15A3D8F3-EC08-4D3B-A01A-8C05C832B14F}" presName="CompostProcess" presStyleCnt="0">
        <dgm:presLayoutVars>
          <dgm:dir/>
          <dgm:resizeHandles val="exact"/>
        </dgm:presLayoutVars>
      </dgm:prSet>
      <dgm:spPr/>
    </dgm:pt>
    <dgm:pt modelId="{048375A1-FF18-47EB-B56C-69AEB53CA72C}" type="pres">
      <dgm:prSet presAssocID="{15A3D8F3-EC08-4D3B-A01A-8C05C832B14F}" presName="arrow" presStyleLbl="bgShp" presStyleIdx="0" presStyleCnt="1"/>
      <dgm:spPr/>
    </dgm:pt>
    <dgm:pt modelId="{0E13C0F9-0929-4574-A756-C61C632AF327}" type="pres">
      <dgm:prSet presAssocID="{15A3D8F3-EC08-4D3B-A01A-8C05C832B14F}" presName="linearProcess" presStyleCnt="0"/>
      <dgm:spPr/>
    </dgm:pt>
    <dgm:pt modelId="{086C080D-C06C-483B-9019-1DC168B348D6}" type="pres">
      <dgm:prSet presAssocID="{F5E72E8C-444D-4E74-A2B2-1FEA57A2DA46}" presName="textNode" presStyleLbl="node1" presStyleIdx="0" presStyleCnt="6">
        <dgm:presLayoutVars>
          <dgm:bulletEnabled val="1"/>
        </dgm:presLayoutVars>
      </dgm:prSet>
      <dgm:spPr/>
    </dgm:pt>
    <dgm:pt modelId="{618C5C70-1567-413F-B324-CA23ACB0EDE2}" type="pres">
      <dgm:prSet presAssocID="{3FF79C2E-D3B8-4958-BD03-8435FCCC11BD}" presName="sibTrans" presStyleCnt="0"/>
      <dgm:spPr/>
    </dgm:pt>
    <dgm:pt modelId="{38AECB5E-B90E-4D5F-AEC2-6B6978357CAF}" type="pres">
      <dgm:prSet presAssocID="{D527483E-FD26-490E-A3CC-E69E10A75307}" presName="textNode" presStyleLbl="node1" presStyleIdx="1" presStyleCnt="6">
        <dgm:presLayoutVars>
          <dgm:bulletEnabled val="1"/>
        </dgm:presLayoutVars>
      </dgm:prSet>
      <dgm:spPr/>
    </dgm:pt>
    <dgm:pt modelId="{C6D7EC6D-2024-4474-8958-BF3ADEE6DA48}" type="pres">
      <dgm:prSet presAssocID="{E232308B-2568-49F1-A256-91323673D063}" presName="sibTrans" presStyleCnt="0"/>
      <dgm:spPr/>
    </dgm:pt>
    <dgm:pt modelId="{71DC6C80-C441-411E-A406-D1ECE2ACF9FA}" type="pres">
      <dgm:prSet presAssocID="{8FCB57ED-7ED1-44B5-BFCE-AFADCF88FCA9}" presName="textNode" presStyleLbl="node1" presStyleIdx="2" presStyleCnt="6">
        <dgm:presLayoutVars>
          <dgm:bulletEnabled val="1"/>
        </dgm:presLayoutVars>
      </dgm:prSet>
      <dgm:spPr/>
    </dgm:pt>
    <dgm:pt modelId="{1B4F6C29-720B-4FEB-BF6F-9204C9F34BAF}" type="pres">
      <dgm:prSet presAssocID="{A6E63DFB-4C16-4F6D-817C-08700F1F4F3F}" presName="sibTrans" presStyleCnt="0"/>
      <dgm:spPr/>
    </dgm:pt>
    <dgm:pt modelId="{EBB1DD45-9865-46D8-AD7E-CE0838B16421}" type="pres">
      <dgm:prSet presAssocID="{9FD25D2A-9709-4EF5-A031-C53016E7CB56}" presName="textNode" presStyleLbl="node1" presStyleIdx="3" presStyleCnt="6">
        <dgm:presLayoutVars>
          <dgm:bulletEnabled val="1"/>
        </dgm:presLayoutVars>
      </dgm:prSet>
      <dgm:spPr/>
    </dgm:pt>
    <dgm:pt modelId="{A3DCA983-6367-44F4-8180-A0F612EB33A9}" type="pres">
      <dgm:prSet presAssocID="{18A7BDE4-FE9A-42CF-B722-005AEDC0E38B}" presName="sibTrans" presStyleCnt="0"/>
      <dgm:spPr/>
    </dgm:pt>
    <dgm:pt modelId="{C327E084-B018-47FB-AB16-D4739B7BD70D}" type="pres">
      <dgm:prSet presAssocID="{F41A2796-2707-4AB2-9F71-BEBC3E6AC8FA}" presName="textNode" presStyleLbl="node1" presStyleIdx="4" presStyleCnt="6">
        <dgm:presLayoutVars>
          <dgm:bulletEnabled val="1"/>
        </dgm:presLayoutVars>
      </dgm:prSet>
      <dgm:spPr/>
    </dgm:pt>
    <dgm:pt modelId="{B26F022F-BA78-4867-BA63-CA6076003895}" type="pres">
      <dgm:prSet presAssocID="{561055DF-7CD0-47AD-8B9A-A5E7C6064B60}" presName="sibTrans" presStyleCnt="0"/>
      <dgm:spPr/>
    </dgm:pt>
    <dgm:pt modelId="{1CBE02FF-AE7B-4D82-853E-9CE0F4D238B7}" type="pres">
      <dgm:prSet presAssocID="{B161551D-6084-4C30-AACF-8292582C50C0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888EB309-86EE-4134-BC85-F87DBAC4B7E9}" type="presOf" srcId="{8FCB57ED-7ED1-44B5-BFCE-AFADCF88FCA9}" destId="{71DC6C80-C441-411E-A406-D1ECE2ACF9FA}" srcOrd="0" destOrd="0" presId="urn:microsoft.com/office/officeart/2005/8/layout/hProcess9"/>
    <dgm:cxn modelId="{809E421A-B48D-4D63-AB7B-93AA5AB1051E}" type="presOf" srcId="{15A3D8F3-EC08-4D3B-A01A-8C05C832B14F}" destId="{2936B305-93F6-44D3-9323-947096E26589}" srcOrd="0" destOrd="0" presId="urn:microsoft.com/office/officeart/2005/8/layout/hProcess9"/>
    <dgm:cxn modelId="{ED315A2A-519F-44D3-A939-497BC396B49F}" srcId="{15A3D8F3-EC08-4D3B-A01A-8C05C832B14F}" destId="{9FD25D2A-9709-4EF5-A031-C53016E7CB56}" srcOrd="3" destOrd="0" parTransId="{03500785-7F7B-4ADF-9E84-A1394582344F}" sibTransId="{18A7BDE4-FE9A-42CF-B722-005AEDC0E38B}"/>
    <dgm:cxn modelId="{CE59C85B-F78B-4B91-BBB3-CBD1923A2A41}" srcId="{15A3D8F3-EC08-4D3B-A01A-8C05C832B14F}" destId="{F5E72E8C-444D-4E74-A2B2-1FEA57A2DA46}" srcOrd="0" destOrd="0" parTransId="{776288C9-7184-4F2C-AACA-55A78A8F7997}" sibTransId="{3FF79C2E-D3B8-4958-BD03-8435FCCC11BD}"/>
    <dgm:cxn modelId="{23A3E645-EAA4-4721-BEAA-696006E30F7C}" type="presOf" srcId="{D527483E-FD26-490E-A3CC-E69E10A75307}" destId="{38AECB5E-B90E-4D5F-AEC2-6B6978357CAF}" srcOrd="0" destOrd="0" presId="urn:microsoft.com/office/officeart/2005/8/layout/hProcess9"/>
    <dgm:cxn modelId="{50FAAD6E-C98F-4B8D-A6EA-472B51310AD7}" type="presOf" srcId="{F5E72E8C-444D-4E74-A2B2-1FEA57A2DA46}" destId="{086C080D-C06C-483B-9019-1DC168B348D6}" srcOrd="0" destOrd="0" presId="urn:microsoft.com/office/officeart/2005/8/layout/hProcess9"/>
    <dgm:cxn modelId="{6968BC85-E175-4B0E-9D56-9D4AB331FF07}" srcId="{15A3D8F3-EC08-4D3B-A01A-8C05C832B14F}" destId="{F41A2796-2707-4AB2-9F71-BEBC3E6AC8FA}" srcOrd="4" destOrd="0" parTransId="{BD77D236-82F9-405B-BC17-404ADDC22A8B}" sibTransId="{561055DF-7CD0-47AD-8B9A-A5E7C6064B60}"/>
    <dgm:cxn modelId="{C4C95B94-EFA0-4A9F-8CA1-9F77EF1BB610}" type="presOf" srcId="{F41A2796-2707-4AB2-9F71-BEBC3E6AC8FA}" destId="{C327E084-B018-47FB-AB16-D4739B7BD70D}" srcOrd="0" destOrd="0" presId="urn:microsoft.com/office/officeart/2005/8/layout/hProcess9"/>
    <dgm:cxn modelId="{86DE96A0-3F87-4B0C-8914-76AD2ABDA593}" type="presOf" srcId="{9FD25D2A-9709-4EF5-A031-C53016E7CB56}" destId="{EBB1DD45-9865-46D8-AD7E-CE0838B16421}" srcOrd="0" destOrd="0" presId="urn:microsoft.com/office/officeart/2005/8/layout/hProcess9"/>
    <dgm:cxn modelId="{386AA6B2-B9A5-4F98-9008-DD38C4DF3BF4}" srcId="{15A3D8F3-EC08-4D3B-A01A-8C05C832B14F}" destId="{B161551D-6084-4C30-AACF-8292582C50C0}" srcOrd="5" destOrd="0" parTransId="{2BF4267C-CBEB-4A10-88CC-8DA02BBF1536}" sibTransId="{B7033E81-EAD7-4D63-8D9B-7729AAB16748}"/>
    <dgm:cxn modelId="{4692E9CD-8C41-4F2A-BE69-0BFCF372830A}" type="presOf" srcId="{B161551D-6084-4C30-AACF-8292582C50C0}" destId="{1CBE02FF-AE7B-4D82-853E-9CE0F4D238B7}" srcOrd="0" destOrd="0" presId="urn:microsoft.com/office/officeart/2005/8/layout/hProcess9"/>
    <dgm:cxn modelId="{87D125E9-D94E-4E6A-8584-5A859531AC38}" srcId="{15A3D8F3-EC08-4D3B-A01A-8C05C832B14F}" destId="{D527483E-FD26-490E-A3CC-E69E10A75307}" srcOrd="1" destOrd="0" parTransId="{1AFE1CDE-7ED8-46A7-9A80-EDD1C30279B5}" sibTransId="{E232308B-2568-49F1-A256-91323673D063}"/>
    <dgm:cxn modelId="{6F34B6FC-C25E-49AB-B11E-86D2A2B0B836}" srcId="{15A3D8F3-EC08-4D3B-A01A-8C05C832B14F}" destId="{8FCB57ED-7ED1-44B5-BFCE-AFADCF88FCA9}" srcOrd="2" destOrd="0" parTransId="{AF79767D-E5CA-4B22-A6E3-B0D7385F2824}" sibTransId="{A6E63DFB-4C16-4F6D-817C-08700F1F4F3F}"/>
    <dgm:cxn modelId="{76B1989F-D9A9-49C1-A510-52B889177C3A}" type="presParOf" srcId="{2936B305-93F6-44D3-9323-947096E26589}" destId="{048375A1-FF18-47EB-B56C-69AEB53CA72C}" srcOrd="0" destOrd="0" presId="urn:microsoft.com/office/officeart/2005/8/layout/hProcess9"/>
    <dgm:cxn modelId="{2515A986-8FF1-44EA-BEE5-F7E3DAFD7752}" type="presParOf" srcId="{2936B305-93F6-44D3-9323-947096E26589}" destId="{0E13C0F9-0929-4574-A756-C61C632AF327}" srcOrd="1" destOrd="0" presId="urn:microsoft.com/office/officeart/2005/8/layout/hProcess9"/>
    <dgm:cxn modelId="{9FB16B5F-951C-4FDD-8173-BA88E1AEB375}" type="presParOf" srcId="{0E13C0F9-0929-4574-A756-C61C632AF327}" destId="{086C080D-C06C-483B-9019-1DC168B348D6}" srcOrd="0" destOrd="0" presId="urn:microsoft.com/office/officeart/2005/8/layout/hProcess9"/>
    <dgm:cxn modelId="{A0DE83E4-D7D2-4F22-A2F0-4CA77FA56359}" type="presParOf" srcId="{0E13C0F9-0929-4574-A756-C61C632AF327}" destId="{618C5C70-1567-413F-B324-CA23ACB0EDE2}" srcOrd="1" destOrd="0" presId="urn:microsoft.com/office/officeart/2005/8/layout/hProcess9"/>
    <dgm:cxn modelId="{4558E1F8-7718-4099-82C2-14CD15691FEA}" type="presParOf" srcId="{0E13C0F9-0929-4574-A756-C61C632AF327}" destId="{38AECB5E-B90E-4D5F-AEC2-6B6978357CAF}" srcOrd="2" destOrd="0" presId="urn:microsoft.com/office/officeart/2005/8/layout/hProcess9"/>
    <dgm:cxn modelId="{2525F04A-AAC0-4D06-BDC3-3AB214D2899C}" type="presParOf" srcId="{0E13C0F9-0929-4574-A756-C61C632AF327}" destId="{C6D7EC6D-2024-4474-8958-BF3ADEE6DA48}" srcOrd="3" destOrd="0" presId="urn:microsoft.com/office/officeart/2005/8/layout/hProcess9"/>
    <dgm:cxn modelId="{590D120E-60A7-410D-8C94-BCBEE716C07E}" type="presParOf" srcId="{0E13C0F9-0929-4574-A756-C61C632AF327}" destId="{71DC6C80-C441-411E-A406-D1ECE2ACF9FA}" srcOrd="4" destOrd="0" presId="urn:microsoft.com/office/officeart/2005/8/layout/hProcess9"/>
    <dgm:cxn modelId="{4F61A5F8-80ED-4C84-BFCD-98C75EEBA9AC}" type="presParOf" srcId="{0E13C0F9-0929-4574-A756-C61C632AF327}" destId="{1B4F6C29-720B-4FEB-BF6F-9204C9F34BAF}" srcOrd="5" destOrd="0" presId="urn:microsoft.com/office/officeart/2005/8/layout/hProcess9"/>
    <dgm:cxn modelId="{B08B03B6-F027-450E-881A-E7792A856600}" type="presParOf" srcId="{0E13C0F9-0929-4574-A756-C61C632AF327}" destId="{EBB1DD45-9865-46D8-AD7E-CE0838B16421}" srcOrd="6" destOrd="0" presId="urn:microsoft.com/office/officeart/2005/8/layout/hProcess9"/>
    <dgm:cxn modelId="{47AE7D60-0D3B-4A36-B7A1-73510F841294}" type="presParOf" srcId="{0E13C0F9-0929-4574-A756-C61C632AF327}" destId="{A3DCA983-6367-44F4-8180-A0F612EB33A9}" srcOrd="7" destOrd="0" presId="urn:microsoft.com/office/officeart/2005/8/layout/hProcess9"/>
    <dgm:cxn modelId="{619A27AD-D6F7-48B2-83A3-21000B672EE1}" type="presParOf" srcId="{0E13C0F9-0929-4574-A756-C61C632AF327}" destId="{C327E084-B018-47FB-AB16-D4739B7BD70D}" srcOrd="8" destOrd="0" presId="urn:microsoft.com/office/officeart/2005/8/layout/hProcess9"/>
    <dgm:cxn modelId="{9777D497-DFDC-4D65-8027-3AE0F8EA39A8}" type="presParOf" srcId="{0E13C0F9-0929-4574-A756-C61C632AF327}" destId="{B26F022F-BA78-4867-BA63-CA6076003895}" srcOrd="9" destOrd="0" presId="urn:microsoft.com/office/officeart/2005/8/layout/hProcess9"/>
    <dgm:cxn modelId="{B3AED216-29CE-46BD-9584-F483F3A0B8E0}" type="presParOf" srcId="{0E13C0F9-0929-4574-A756-C61C632AF327}" destId="{1CBE02FF-AE7B-4D82-853E-9CE0F4D238B7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44AE5-5563-4325-925A-977B22DE1448}">
      <dsp:nvSpPr>
        <dsp:cNvPr id="0" name=""/>
        <dsp:cNvSpPr/>
      </dsp:nvSpPr>
      <dsp:spPr>
        <a:xfrm>
          <a:off x="0" y="843502"/>
          <a:ext cx="5598159" cy="52767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Leadership burnout</a:t>
          </a:r>
        </a:p>
      </dsp:txBody>
      <dsp:txXfrm>
        <a:off x="25759" y="869261"/>
        <a:ext cx="5546641" cy="476152"/>
      </dsp:txXfrm>
    </dsp:sp>
    <dsp:sp modelId="{D804973F-B7F3-4FF6-A8C9-4E9DA60713C4}">
      <dsp:nvSpPr>
        <dsp:cNvPr id="0" name=""/>
        <dsp:cNvSpPr/>
      </dsp:nvSpPr>
      <dsp:spPr>
        <a:xfrm>
          <a:off x="0" y="1434532"/>
          <a:ext cx="5598159" cy="527670"/>
        </a:xfrm>
        <a:prstGeom prst="roundRect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Stagnant programming</a:t>
          </a:r>
        </a:p>
      </dsp:txBody>
      <dsp:txXfrm>
        <a:off x="25759" y="1460291"/>
        <a:ext cx="5546641" cy="476152"/>
      </dsp:txXfrm>
    </dsp:sp>
    <dsp:sp modelId="{986D8002-E9B7-4A8E-B78F-93A0845FD482}">
      <dsp:nvSpPr>
        <dsp:cNvPr id="0" name=""/>
        <dsp:cNvSpPr/>
      </dsp:nvSpPr>
      <dsp:spPr>
        <a:xfrm>
          <a:off x="0" y="2025563"/>
          <a:ext cx="5598159" cy="52767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Overreliance on small number of leaders</a:t>
          </a:r>
        </a:p>
      </dsp:txBody>
      <dsp:txXfrm>
        <a:off x="25759" y="2051322"/>
        <a:ext cx="5546641" cy="476152"/>
      </dsp:txXfrm>
    </dsp:sp>
    <dsp:sp modelId="{8FE446E5-987D-4BAC-A42B-7823FA488CBF}">
      <dsp:nvSpPr>
        <dsp:cNvPr id="0" name=""/>
        <dsp:cNvSpPr/>
      </dsp:nvSpPr>
      <dsp:spPr>
        <a:xfrm>
          <a:off x="0" y="2616593"/>
          <a:ext cx="5598159" cy="52767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Appeal to new and younger members</a:t>
          </a:r>
        </a:p>
      </dsp:txBody>
      <dsp:txXfrm>
        <a:off x="25759" y="2642352"/>
        <a:ext cx="5546641" cy="476152"/>
      </dsp:txXfrm>
    </dsp:sp>
    <dsp:sp modelId="{8856F510-E41E-46F8-B550-A117F120683A}">
      <dsp:nvSpPr>
        <dsp:cNvPr id="0" name=""/>
        <dsp:cNvSpPr/>
      </dsp:nvSpPr>
      <dsp:spPr>
        <a:xfrm>
          <a:off x="0" y="3207623"/>
          <a:ext cx="5598159" cy="52767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Freeing existing leaders to go to the next level</a:t>
          </a:r>
        </a:p>
      </dsp:txBody>
      <dsp:txXfrm>
        <a:off x="25759" y="3233382"/>
        <a:ext cx="5546641" cy="476152"/>
      </dsp:txXfrm>
    </dsp:sp>
    <dsp:sp modelId="{703D2983-97CF-49C5-93A4-DB1C1FEAC2DE}">
      <dsp:nvSpPr>
        <dsp:cNvPr id="0" name=""/>
        <dsp:cNvSpPr/>
      </dsp:nvSpPr>
      <dsp:spPr>
        <a:xfrm>
          <a:off x="0" y="3798653"/>
          <a:ext cx="5598159" cy="527670"/>
        </a:xfrm>
        <a:prstGeom prst="roundRect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Abandoning “this is how we’ve always done it”</a:t>
          </a:r>
        </a:p>
      </dsp:txBody>
      <dsp:txXfrm>
        <a:off x="25759" y="3824412"/>
        <a:ext cx="5546641" cy="476152"/>
      </dsp:txXfrm>
    </dsp:sp>
    <dsp:sp modelId="{0212FBC7-5C88-4B3C-9B14-7226E1DC3186}">
      <dsp:nvSpPr>
        <dsp:cNvPr id="0" name=""/>
        <dsp:cNvSpPr/>
      </dsp:nvSpPr>
      <dsp:spPr>
        <a:xfrm>
          <a:off x="0" y="4389683"/>
          <a:ext cx="5598159" cy="52767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Future club/regional growth</a:t>
          </a:r>
        </a:p>
      </dsp:txBody>
      <dsp:txXfrm>
        <a:off x="25759" y="4415442"/>
        <a:ext cx="5546641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6C59AC-D7DA-4FC8-BED5-907F25C8562C}">
      <dsp:nvSpPr>
        <dsp:cNvPr id="0" name=""/>
        <dsp:cNvSpPr/>
      </dsp:nvSpPr>
      <dsp:spPr>
        <a:xfrm rot="5400000">
          <a:off x="183168" y="2190416"/>
          <a:ext cx="542082" cy="90201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0C6B5-1965-414E-B05E-250443A09D6B}">
      <dsp:nvSpPr>
        <dsp:cNvPr id="0" name=""/>
        <dsp:cNvSpPr/>
      </dsp:nvSpPr>
      <dsp:spPr>
        <a:xfrm>
          <a:off x="92680" y="2459924"/>
          <a:ext cx="814342" cy="71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Committee Member</a:t>
          </a:r>
        </a:p>
      </dsp:txBody>
      <dsp:txXfrm>
        <a:off x="92680" y="2459924"/>
        <a:ext cx="814342" cy="713819"/>
      </dsp:txXfrm>
    </dsp:sp>
    <dsp:sp modelId="{FA031A93-00BD-489B-8D92-D459E93F0455}">
      <dsp:nvSpPr>
        <dsp:cNvPr id="0" name=""/>
        <dsp:cNvSpPr/>
      </dsp:nvSpPr>
      <dsp:spPr>
        <a:xfrm>
          <a:off x="753374" y="2124009"/>
          <a:ext cx="153649" cy="1536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252D0-2FE8-477B-B7F4-02C3E10E62A2}">
      <dsp:nvSpPr>
        <dsp:cNvPr id="0" name=""/>
        <dsp:cNvSpPr/>
      </dsp:nvSpPr>
      <dsp:spPr>
        <a:xfrm rot="5400000">
          <a:off x="1180082" y="1943728"/>
          <a:ext cx="542082" cy="90201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900EE-FB3C-48EC-A861-17B311CD97F2}">
      <dsp:nvSpPr>
        <dsp:cNvPr id="0" name=""/>
        <dsp:cNvSpPr/>
      </dsp:nvSpPr>
      <dsp:spPr>
        <a:xfrm>
          <a:off x="1089595" y="2213236"/>
          <a:ext cx="814342" cy="71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Committee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Chair</a:t>
          </a:r>
        </a:p>
      </dsp:txBody>
      <dsp:txXfrm>
        <a:off x="1089595" y="2213236"/>
        <a:ext cx="814342" cy="713819"/>
      </dsp:txXfrm>
    </dsp:sp>
    <dsp:sp modelId="{601B2F9B-2F24-43E8-860A-8CF555E62436}">
      <dsp:nvSpPr>
        <dsp:cNvPr id="0" name=""/>
        <dsp:cNvSpPr/>
      </dsp:nvSpPr>
      <dsp:spPr>
        <a:xfrm>
          <a:off x="1750289" y="1877321"/>
          <a:ext cx="153649" cy="1536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7BE71-E682-4731-BFA7-01E639EC7F37}">
      <dsp:nvSpPr>
        <dsp:cNvPr id="0" name=""/>
        <dsp:cNvSpPr/>
      </dsp:nvSpPr>
      <dsp:spPr>
        <a:xfrm rot="5400000">
          <a:off x="2176997" y="1697041"/>
          <a:ext cx="542082" cy="90201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DD038-64B9-43F6-97D5-FCA36A01F178}">
      <dsp:nvSpPr>
        <dsp:cNvPr id="0" name=""/>
        <dsp:cNvSpPr/>
      </dsp:nvSpPr>
      <dsp:spPr>
        <a:xfrm>
          <a:off x="2086510" y="1966549"/>
          <a:ext cx="814342" cy="71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Officer</a:t>
          </a:r>
        </a:p>
      </dsp:txBody>
      <dsp:txXfrm>
        <a:off x="2086510" y="1966549"/>
        <a:ext cx="814342" cy="713819"/>
      </dsp:txXfrm>
    </dsp:sp>
    <dsp:sp modelId="{03D5F53E-B8A7-4233-8C51-BC2C3F112E03}">
      <dsp:nvSpPr>
        <dsp:cNvPr id="0" name=""/>
        <dsp:cNvSpPr/>
      </dsp:nvSpPr>
      <dsp:spPr>
        <a:xfrm>
          <a:off x="2747204" y="1630634"/>
          <a:ext cx="153649" cy="1536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368AC-98A2-4529-B90F-5AF1249516F7}">
      <dsp:nvSpPr>
        <dsp:cNvPr id="0" name=""/>
        <dsp:cNvSpPr/>
      </dsp:nvSpPr>
      <dsp:spPr>
        <a:xfrm rot="5400000">
          <a:off x="3173912" y="1450353"/>
          <a:ext cx="542082" cy="90201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FF6CF-B9D6-48A4-ADAE-CB3EFEE462F7}">
      <dsp:nvSpPr>
        <dsp:cNvPr id="0" name=""/>
        <dsp:cNvSpPr/>
      </dsp:nvSpPr>
      <dsp:spPr>
        <a:xfrm>
          <a:off x="3083425" y="1719861"/>
          <a:ext cx="814342" cy="71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083425" y="1719861"/>
        <a:ext cx="814342" cy="713819"/>
      </dsp:txXfrm>
    </dsp:sp>
    <dsp:sp modelId="{C406028D-5D5A-4CBD-B3D7-A7FEB0D8A380}">
      <dsp:nvSpPr>
        <dsp:cNvPr id="0" name=""/>
        <dsp:cNvSpPr/>
      </dsp:nvSpPr>
      <dsp:spPr>
        <a:xfrm>
          <a:off x="3744119" y="1383946"/>
          <a:ext cx="153649" cy="1536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3D376-AE98-46F8-876B-013D91ED254D}">
      <dsp:nvSpPr>
        <dsp:cNvPr id="0" name=""/>
        <dsp:cNvSpPr/>
      </dsp:nvSpPr>
      <dsp:spPr>
        <a:xfrm rot="5400000">
          <a:off x="4170827" y="1203666"/>
          <a:ext cx="542082" cy="90201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1DA3E-8912-4FC5-B639-2B646141D612}">
      <dsp:nvSpPr>
        <dsp:cNvPr id="0" name=""/>
        <dsp:cNvSpPr/>
      </dsp:nvSpPr>
      <dsp:spPr>
        <a:xfrm>
          <a:off x="4080340" y="1473173"/>
          <a:ext cx="814342" cy="71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080340" y="1473173"/>
        <a:ext cx="814342" cy="713819"/>
      </dsp:txXfrm>
    </dsp:sp>
    <dsp:sp modelId="{545EB0BF-7316-4BC6-B097-0DCF05D90A9E}">
      <dsp:nvSpPr>
        <dsp:cNvPr id="0" name=""/>
        <dsp:cNvSpPr/>
      </dsp:nvSpPr>
      <dsp:spPr>
        <a:xfrm>
          <a:off x="4741033" y="1137258"/>
          <a:ext cx="153649" cy="1536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005A4-8B5E-4265-9D30-726732AA43D7}">
      <dsp:nvSpPr>
        <dsp:cNvPr id="0" name=""/>
        <dsp:cNvSpPr/>
      </dsp:nvSpPr>
      <dsp:spPr>
        <a:xfrm rot="5400000">
          <a:off x="5167742" y="956978"/>
          <a:ext cx="542082" cy="90201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19B3E-A200-43C4-8419-668F15EC1719}">
      <dsp:nvSpPr>
        <dsp:cNvPr id="0" name=""/>
        <dsp:cNvSpPr/>
      </dsp:nvSpPr>
      <dsp:spPr>
        <a:xfrm>
          <a:off x="5077255" y="1226486"/>
          <a:ext cx="814342" cy="71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077255" y="1226486"/>
        <a:ext cx="814342" cy="713819"/>
      </dsp:txXfrm>
    </dsp:sp>
    <dsp:sp modelId="{33324663-4A88-4886-9264-50E11EAEC537}">
      <dsp:nvSpPr>
        <dsp:cNvPr id="0" name=""/>
        <dsp:cNvSpPr/>
      </dsp:nvSpPr>
      <dsp:spPr>
        <a:xfrm>
          <a:off x="5737948" y="890571"/>
          <a:ext cx="153649" cy="15364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A6E24-8397-45E5-B6EB-A2916380F659}">
      <dsp:nvSpPr>
        <dsp:cNvPr id="0" name=""/>
        <dsp:cNvSpPr/>
      </dsp:nvSpPr>
      <dsp:spPr>
        <a:xfrm rot="5400000">
          <a:off x="6164657" y="710290"/>
          <a:ext cx="542082" cy="902013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363C8-A30D-4811-B200-B0075CFCE6E3}">
      <dsp:nvSpPr>
        <dsp:cNvPr id="0" name=""/>
        <dsp:cNvSpPr/>
      </dsp:nvSpPr>
      <dsp:spPr>
        <a:xfrm>
          <a:off x="6074170" y="979798"/>
          <a:ext cx="814342" cy="713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074170" y="979798"/>
        <a:ext cx="814342" cy="713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375A1-FF18-47EB-B56C-69AEB53CA72C}">
      <dsp:nvSpPr>
        <dsp:cNvPr id="0" name=""/>
        <dsp:cNvSpPr/>
      </dsp:nvSpPr>
      <dsp:spPr>
        <a:xfrm>
          <a:off x="415539" y="0"/>
          <a:ext cx="4709453" cy="249029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C080D-C06C-483B-9019-1DC168B348D6}">
      <dsp:nvSpPr>
        <dsp:cNvPr id="0" name=""/>
        <dsp:cNvSpPr/>
      </dsp:nvSpPr>
      <dsp:spPr>
        <a:xfrm>
          <a:off x="1521" y="747089"/>
          <a:ext cx="885998" cy="996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Secretary or Treasurer	</a:t>
          </a:r>
        </a:p>
      </dsp:txBody>
      <dsp:txXfrm>
        <a:off x="44772" y="790340"/>
        <a:ext cx="799496" cy="909616"/>
      </dsp:txXfrm>
    </dsp:sp>
    <dsp:sp modelId="{38AECB5E-B90E-4D5F-AEC2-6B6978357CAF}">
      <dsp:nvSpPr>
        <dsp:cNvPr id="0" name=""/>
        <dsp:cNvSpPr/>
      </dsp:nvSpPr>
      <dsp:spPr>
        <a:xfrm>
          <a:off x="931819" y="747089"/>
          <a:ext cx="885998" cy="996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VP</a:t>
          </a:r>
        </a:p>
      </dsp:txBody>
      <dsp:txXfrm>
        <a:off x="975070" y="790340"/>
        <a:ext cx="799496" cy="909616"/>
      </dsp:txXfrm>
    </dsp:sp>
    <dsp:sp modelId="{71DC6C80-C441-411E-A406-D1ECE2ACF9FA}">
      <dsp:nvSpPr>
        <dsp:cNvPr id="0" name=""/>
        <dsp:cNvSpPr/>
      </dsp:nvSpPr>
      <dsp:spPr>
        <a:xfrm>
          <a:off x="1862118" y="747089"/>
          <a:ext cx="885998" cy="996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</a:t>
          </a:r>
          <a:r>
            <a:rPr lang="en-US" sz="1200" kern="1200" baseline="30000" dirty="0"/>
            <a:t>nd</a:t>
          </a:r>
          <a:r>
            <a:rPr lang="en-US" sz="1200" kern="1200" dirty="0"/>
            <a:t> VP</a:t>
          </a:r>
        </a:p>
      </dsp:txBody>
      <dsp:txXfrm>
        <a:off x="1905369" y="790340"/>
        <a:ext cx="799496" cy="909616"/>
      </dsp:txXfrm>
    </dsp:sp>
    <dsp:sp modelId="{EBB1DD45-9865-46D8-AD7E-CE0838B16421}">
      <dsp:nvSpPr>
        <dsp:cNvPr id="0" name=""/>
        <dsp:cNvSpPr/>
      </dsp:nvSpPr>
      <dsp:spPr>
        <a:xfrm>
          <a:off x="2792416" y="747089"/>
          <a:ext cx="885998" cy="996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EVP</a:t>
          </a:r>
        </a:p>
      </dsp:txBody>
      <dsp:txXfrm>
        <a:off x="2835667" y="790340"/>
        <a:ext cx="799496" cy="909616"/>
      </dsp:txXfrm>
    </dsp:sp>
    <dsp:sp modelId="{C327E084-B018-47FB-AB16-D4739B7BD70D}">
      <dsp:nvSpPr>
        <dsp:cNvPr id="0" name=""/>
        <dsp:cNvSpPr/>
      </dsp:nvSpPr>
      <dsp:spPr>
        <a:xfrm>
          <a:off x="3722714" y="747089"/>
          <a:ext cx="885998" cy="996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President</a:t>
          </a:r>
        </a:p>
      </dsp:txBody>
      <dsp:txXfrm>
        <a:off x="3765965" y="790340"/>
        <a:ext cx="799496" cy="909616"/>
      </dsp:txXfrm>
    </dsp:sp>
    <dsp:sp modelId="{1CBE02FF-AE7B-4D82-853E-9CE0F4D238B7}">
      <dsp:nvSpPr>
        <dsp:cNvPr id="0" name=""/>
        <dsp:cNvSpPr/>
      </dsp:nvSpPr>
      <dsp:spPr>
        <a:xfrm>
          <a:off x="4653012" y="747089"/>
          <a:ext cx="885998" cy="996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Immediate Past President</a:t>
          </a:r>
        </a:p>
      </dsp:txBody>
      <dsp:txXfrm>
        <a:off x="4696263" y="790340"/>
        <a:ext cx="799496" cy="909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5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8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4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9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4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1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2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B5C3E-F686-4266-ABA0-A4209CFAF21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B36EE-A014-4B1B-99FC-9696F9A54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4993D7-2389-47A3-A1C6-03DB6C44F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254"/>
            <a:ext cx="9144000" cy="507949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64D1B52-71C7-4017-92A8-D6087505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3063" y="5584370"/>
            <a:ext cx="5380477" cy="1502991"/>
          </a:xfrm>
        </p:spPr>
        <p:txBody>
          <a:bodyPr/>
          <a:lstStyle/>
          <a:p>
            <a:r>
              <a:rPr lang="en-US" sz="2800" dirty="0"/>
              <a:t>Paul Davidson</a:t>
            </a:r>
          </a:p>
          <a:p>
            <a:r>
              <a:rPr lang="en-US" dirty="0"/>
              <a:t>May 15,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F3129-22F0-4647-9738-A6823EB8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784" y="105967"/>
            <a:ext cx="1566573" cy="1566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90E38-93FA-4D3C-A040-FE5B5A096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2713"/>
            <a:ext cx="1916264" cy="11352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768378-9669-4E88-80AA-61663DB84BF1}"/>
              </a:ext>
            </a:extLst>
          </p:cNvPr>
          <p:cNvSpPr/>
          <p:nvPr/>
        </p:nvSpPr>
        <p:spPr>
          <a:xfrm>
            <a:off x="318407" y="1600200"/>
            <a:ext cx="5453743" cy="751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951BD-9100-4129-A7DC-2C350356F0E5}"/>
              </a:ext>
            </a:extLst>
          </p:cNvPr>
          <p:cNvSpPr txBox="1"/>
          <p:nvPr/>
        </p:nvSpPr>
        <p:spPr>
          <a:xfrm>
            <a:off x="318407" y="1152421"/>
            <a:ext cx="5932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Succession Planning</a:t>
            </a:r>
          </a:p>
        </p:txBody>
      </p:sp>
    </p:spTree>
    <p:extLst>
      <p:ext uri="{BB962C8B-B14F-4D97-AF65-F5344CB8AC3E}">
        <p14:creationId xmlns:p14="http://schemas.microsoft.com/office/powerpoint/2010/main" val="237751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D27CF11-8DD9-4C3B-8173-178F45913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799" y="551016"/>
            <a:ext cx="2414283" cy="2414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Growth Ladder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BF02-7017-4D78-8913-BC2795071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u="none" strike="noStrike" dirty="0">
                <a:solidFill>
                  <a:srgbClr val="3F3F3F"/>
                </a:solidFill>
                <a:effectLst/>
              </a:rPr>
              <a:t>Intuitive natural progression</a:t>
            </a:r>
            <a:endParaRPr lang="en-US" sz="2400" b="0" u="none" strike="noStrike" dirty="0">
              <a:solidFill>
                <a:srgbClr val="73330B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u="none" strike="noStrike" dirty="0">
                <a:solidFill>
                  <a:srgbClr val="3F3F3F"/>
                </a:solidFill>
                <a:effectLst/>
              </a:rPr>
              <a:t>Set expectations</a:t>
            </a:r>
            <a:endParaRPr lang="en-US" sz="2400" b="0" u="none" strike="noStrike" dirty="0">
              <a:solidFill>
                <a:srgbClr val="73330B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u="none" strike="noStrike" dirty="0">
                <a:solidFill>
                  <a:srgbClr val="3F3F3F"/>
                </a:solidFill>
                <a:effectLst/>
              </a:rPr>
              <a:t>Reward excellence </a:t>
            </a:r>
            <a:endParaRPr lang="en-US" sz="2400" b="0" u="none" strike="noStrike" dirty="0">
              <a:solidFill>
                <a:srgbClr val="73330B"/>
              </a:solidFill>
              <a:effectLst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0" u="none" strike="noStrike" dirty="0">
                <a:solidFill>
                  <a:srgbClr val="3F3F3F"/>
                </a:solidFill>
                <a:effectLst/>
              </a:rPr>
              <a:t>An honor to serve</a:t>
            </a:r>
            <a:endParaRPr lang="en-US" sz="2400" b="0" u="none" strike="noStrike" dirty="0">
              <a:solidFill>
                <a:srgbClr val="73330B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45E8C8-C18B-4672-BB0F-4C09791CD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312797"/>
              </p:ext>
            </p:extLst>
          </p:nvPr>
        </p:nvGraphicFramePr>
        <p:xfrm>
          <a:off x="917098" y="2428874"/>
          <a:ext cx="68917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F6379A-4B69-4C59-B5FB-E905D7523F9A}"/>
              </a:ext>
            </a:extLst>
          </p:cNvPr>
          <p:cNvSpPr txBox="1"/>
          <p:nvPr/>
        </p:nvSpPr>
        <p:spPr>
          <a:xfrm>
            <a:off x="4078386" y="4128389"/>
            <a:ext cx="752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7C2D6-A2B8-4E0A-B1FC-B39FD2022100}"/>
              </a:ext>
            </a:extLst>
          </p:cNvPr>
          <p:cNvSpPr txBox="1"/>
          <p:nvPr/>
        </p:nvSpPr>
        <p:spPr>
          <a:xfrm>
            <a:off x="5057522" y="3882807"/>
            <a:ext cx="647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BDA45-CBCD-42D2-8F23-6E783DCBEF3F}"/>
              </a:ext>
            </a:extLst>
          </p:cNvPr>
          <p:cNvSpPr txBox="1"/>
          <p:nvPr/>
        </p:nvSpPr>
        <p:spPr>
          <a:xfrm>
            <a:off x="5993333" y="3716203"/>
            <a:ext cx="809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President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8D3A9C-C32D-4557-A4A3-68D28F2E37DA}"/>
              </a:ext>
            </a:extLst>
          </p:cNvPr>
          <p:cNvSpPr txBox="1"/>
          <p:nvPr/>
        </p:nvSpPr>
        <p:spPr>
          <a:xfrm>
            <a:off x="7031811" y="3447296"/>
            <a:ext cx="687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BCC7E-0DB1-4BED-BA0C-3F747F2D294C}"/>
              </a:ext>
            </a:extLst>
          </p:cNvPr>
          <p:cNvSpPr txBox="1"/>
          <p:nvPr/>
        </p:nvSpPr>
        <p:spPr>
          <a:xfrm rot="20702787">
            <a:off x="2131876" y="5193224"/>
            <a:ext cx="554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 for Regional and International FJMC Positions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AF5C316-14A7-4F3B-ABE9-109821E619AF}"/>
              </a:ext>
            </a:extLst>
          </p:cNvPr>
          <p:cNvSpPr/>
          <p:nvPr/>
        </p:nvSpPr>
        <p:spPr>
          <a:xfrm rot="4525878">
            <a:off x="4345826" y="1489095"/>
            <a:ext cx="339214" cy="69180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83B71-AD30-4DF6-9B1D-BF0D4FFC706D}"/>
              </a:ext>
            </a:extLst>
          </p:cNvPr>
          <p:cNvSpPr txBox="1"/>
          <p:nvPr/>
        </p:nvSpPr>
        <p:spPr>
          <a:xfrm>
            <a:off x="7499173" y="6442615"/>
            <a:ext cx="1455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Allan Kahan</a:t>
            </a:r>
          </a:p>
        </p:txBody>
      </p:sp>
    </p:spTree>
    <p:extLst>
      <p:ext uri="{BB962C8B-B14F-4D97-AF65-F5344CB8AC3E}">
        <p14:creationId xmlns:p14="http://schemas.microsoft.com/office/powerpoint/2010/main" val="29352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 dirty="0"/>
              <a:t>Long Term Planning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DDF395-A729-EAD4-5D87-585A47AE2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547" y="2891076"/>
            <a:ext cx="4091940" cy="3320668"/>
          </a:xfrm>
        </p:spPr>
        <p:txBody>
          <a:bodyPr>
            <a:normAutofit/>
          </a:bodyPr>
          <a:lstStyle/>
          <a:p>
            <a:r>
              <a:rPr lang="en-US" sz="1900" dirty="0"/>
              <a:t>Create commitment expectation</a:t>
            </a:r>
          </a:p>
          <a:p>
            <a:r>
              <a:rPr lang="en-US" sz="1900" dirty="0"/>
              <a:t>4-8+ years of engagement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CD7CF6-FB9A-4D3E-BF98-F3D5C4CC69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2" r="27551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34943F-1F50-4DF6-8AC1-2E6F90D02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699858"/>
              </p:ext>
            </p:extLst>
          </p:nvPr>
        </p:nvGraphicFramePr>
        <p:xfrm>
          <a:off x="315833" y="3330642"/>
          <a:ext cx="5540533" cy="2490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5117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Critical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BF02-7017-4D78-8913-BC2795071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704" y="2354089"/>
            <a:ext cx="7894762" cy="3961164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3100" dirty="0"/>
              <a:t>2</a:t>
            </a:r>
            <a:r>
              <a:rPr lang="en-US" sz="3100" baseline="30000" dirty="0"/>
              <a:t>nd</a:t>
            </a:r>
            <a:r>
              <a:rPr lang="en-US" sz="3100" dirty="0"/>
              <a:t> or Admin VP commits to becoming EVP</a:t>
            </a:r>
          </a:p>
          <a:p>
            <a:r>
              <a:rPr lang="en-US" sz="3100" dirty="0"/>
              <a:t>EVP commits to being president</a:t>
            </a:r>
          </a:p>
          <a:p>
            <a:r>
              <a:rPr lang="en-US" sz="3100" dirty="0"/>
              <a:t>Make sure president has plenty of support</a:t>
            </a:r>
          </a:p>
          <a:p>
            <a:r>
              <a:rPr lang="en-US" sz="3100" dirty="0"/>
              <a:t>President/nominating chair help select new leaders</a:t>
            </a:r>
          </a:p>
          <a:p>
            <a:r>
              <a:rPr lang="en-US" sz="3100" dirty="0"/>
              <a:t>Keep immediate past president involved</a:t>
            </a:r>
          </a:p>
          <a:p>
            <a:r>
              <a:rPr lang="en-US" sz="3100" dirty="0"/>
              <a:t>Start the process 6 months in advance</a:t>
            </a:r>
          </a:p>
          <a:p>
            <a:r>
              <a:rPr lang="en-US" sz="3100" dirty="0"/>
              <a:t>Rely on personal contact, not simply email invitations</a:t>
            </a:r>
          </a:p>
          <a:p>
            <a:r>
              <a:rPr lang="en-US" sz="3100" dirty="0"/>
              <a:t>Strategize who should make the ask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 your slate completely</a:t>
            </a:r>
            <a:endParaRPr lang="en-US" sz="2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BF02-7017-4D78-8913-BC2795071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0198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Utilizes three-person leadership:</a:t>
            </a:r>
          </a:p>
          <a:p>
            <a:pPr lvl="1"/>
            <a:r>
              <a:rPr lang="en-US" dirty="0"/>
              <a:t>Current leader – takes responsibility</a:t>
            </a:r>
          </a:p>
          <a:p>
            <a:pPr lvl="1"/>
            <a:r>
              <a:rPr lang="en-US" dirty="0"/>
              <a:t>Past leader – offers historical view and mentoring</a:t>
            </a:r>
          </a:p>
          <a:p>
            <a:pPr lvl="1"/>
            <a:r>
              <a:rPr lang="en-US" dirty="0"/>
              <a:t>Future leader – helps and prepares to take over</a:t>
            </a:r>
          </a:p>
          <a:p>
            <a:r>
              <a:rPr lang="en-US" dirty="0"/>
              <a:t>Builds continuity</a:t>
            </a:r>
          </a:p>
          <a:p>
            <a:r>
              <a:rPr lang="en-US" dirty="0"/>
              <a:t>Provides support and mentoring</a:t>
            </a: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want a red-hot group, be white hot</a:t>
            </a:r>
            <a:endParaRPr lang="en-US" dirty="0"/>
          </a:p>
          <a:p>
            <a:r>
              <a:rPr lang="en-US" dirty="0"/>
              <a:t>Develops leadership skills</a:t>
            </a:r>
          </a:p>
          <a:p>
            <a:r>
              <a:rPr lang="en-US" dirty="0"/>
              <a:t>Enhances successful programming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9A57E8-6BCC-45D6-B9BB-DF0168C04E51}"/>
              </a:ext>
            </a:extLst>
          </p:cNvPr>
          <p:cNvGrpSpPr/>
          <p:nvPr/>
        </p:nvGrpSpPr>
        <p:grpSpPr>
          <a:xfrm>
            <a:off x="6023658" y="4414132"/>
            <a:ext cx="3326370" cy="2661096"/>
            <a:chOff x="6047512" y="3650803"/>
            <a:chExt cx="3326370" cy="26610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F8CE56-CE62-43A7-82E8-1F27B2796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7512" y="3650803"/>
              <a:ext cx="3326370" cy="26610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47D987-17D9-413F-9BDB-136ED0C10A20}"/>
                </a:ext>
              </a:extLst>
            </p:cNvPr>
            <p:cNvSpPr txBox="1"/>
            <p:nvPr/>
          </p:nvSpPr>
          <p:spPr>
            <a:xfrm rot="6655255">
              <a:off x="6399049" y="4918046"/>
              <a:ext cx="1225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Past leader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24DFC9-33FE-4F3B-B899-D67D2DD0C373}"/>
                </a:ext>
              </a:extLst>
            </p:cNvPr>
            <p:cNvSpPr txBox="1"/>
            <p:nvPr/>
          </p:nvSpPr>
          <p:spPr>
            <a:xfrm rot="4108942">
              <a:off x="7722935" y="4976550"/>
              <a:ext cx="14753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Future leader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5C289B-72FA-4D2E-9E10-98FBE82E689F}"/>
                </a:ext>
              </a:extLst>
            </p:cNvPr>
            <p:cNvSpPr txBox="1"/>
            <p:nvPr/>
          </p:nvSpPr>
          <p:spPr>
            <a:xfrm rot="5400000">
              <a:off x="6932646" y="5135387"/>
              <a:ext cx="15561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Current leader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707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4C6551-86F4-4165-92F2-00A549354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39" r="1" b="7354"/>
          <a:stretch/>
        </p:blipFill>
        <p:spPr>
          <a:xfrm>
            <a:off x="628649" y="735153"/>
            <a:ext cx="7886701" cy="5387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1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FJMC Resources on fjmc.org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CD559C6-8BC7-4F3F-AA5C-0EED135CA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498759"/>
            <a:ext cx="9200968" cy="132556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175EA7-BC5C-4976-B73F-6B843E707702}"/>
              </a:ext>
            </a:extLst>
          </p:cNvPr>
          <p:cNvSpPr txBox="1"/>
          <p:nvPr/>
        </p:nvSpPr>
        <p:spPr>
          <a:xfrm>
            <a:off x="199408" y="3267477"/>
            <a:ext cx="2214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Biennial Convention</a:t>
            </a:r>
          </a:p>
          <a:p>
            <a:pPr algn="ctr"/>
            <a:r>
              <a:rPr lang="en-US" sz="1400" dirty="0"/>
              <a:t>Leadership Development Institute (LDI)</a:t>
            </a:r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19935-57D8-48F8-96DA-9FAEFE685CB6}"/>
              </a:ext>
            </a:extLst>
          </p:cNvPr>
          <p:cNvSpPr txBox="1"/>
          <p:nvPr/>
        </p:nvSpPr>
        <p:spPr>
          <a:xfrm>
            <a:off x="1919746" y="4141519"/>
            <a:ext cx="185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Attracting Younger Members to Your Club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1FF2D-425F-4EB3-B755-8AE31D66CDFB}"/>
              </a:ext>
            </a:extLst>
          </p:cNvPr>
          <p:cNvSpPr txBox="1"/>
          <p:nvPr/>
        </p:nvSpPr>
        <p:spPr>
          <a:xfrm>
            <a:off x="4211358" y="3298771"/>
            <a:ext cx="2418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Consultants</a:t>
            </a:r>
          </a:p>
          <a:p>
            <a:pPr algn="ctr"/>
            <a:r>
              <a:rPr lang="en-US" sz="1400" dirty="0"/>
              <a:t>Volunteer Leadership Tips</a:t>
            </a:r>
          </a:p>
          <a:p>
            <a:pPr algn="ctr"/>
            <a:r>
              <a:rPr lang="en-US" sz="1400" dirty="0"/>
              <a:t>Club Membership Campaign</a:t>
            </a:r>
          </a:p>
          <a:p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885633-7ECD-4238-9384-1E025E0570F9}"/>
              </a:ext>
            </a:extLst>
          </p:cNvPr>
          <p:cNvSpPr txBox="1"/>
          <p:nvPr/>
        </p:nvSpPr>
        <p:spPr>
          <a:xfrm>
            <a:off x="5912309" y="4221583"/>
            <a:ext cx="130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Torch Awards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4C466D-D070-4361-B482-B35661DD2A10}"/>
              </a:ext>
            </a:extLst>
          </p:cNvPr>
          <p:cNvSpPr txBox="1"/>
          <p:nvPr/>
        </p:nvSpPr>
        <p:spPr>
          <a:xfrm>
            <a:off x="6708404" y="3267476"/>
            <a:ext cx="1577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Online Webinars</a:t>
            </a:r>
          </a:p>
          <a:p>
            <a:pPr algn="ctr"/>
            <a:r>
              <a:rPr lang="en-US" sz="1400" dirty="0"/>
              <a:t>Podcasts</a:t>
            </a:r>
          </a:p>
          <a:p>
            <a:pPr algn="ctr"/>
            <a:r>
              <a:rPr lang="en-US" sz="1400" dirty="0"/>
              <a:t>FKMC Advantage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5B47B-51E3-42D9-81E2-5BB1F76A7B06}"/>
              </a:ext>
            </a:extLst>
          </p:cNvPr>
          <p:cNvSpPr txBox="1"/>
          <p:nvPr/>
        </p:nvSpPr>
        <p:spPr>
          <a:xfrm>
            <a:off x="8005870" y="4221583"/>
            <a:ext cx="130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Resources for Leadership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F0EEDCB-98DE-4B40-9A31-2FFC9AE2D84D}"/>
              </a:ext>
            </a:extLst>
          </p:cNvPr>
          <p:cNvSpPr/>
          <p:nvPr/>
        </p:nvSpPr>
        <p:spPr>
          <a:xfrm>
            <a:off x="1306848" y="2824322"/>
            <a:ext cx="148609" cy="523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6ABF2EE-F02B-45D9-9495-2F0296A736D7}"/>
              </a:ext>
            </a:extLst>
          </p:cNvPr>
          <p:cNvSpPr/>
          <p:nvPr/>
        </p:nvSpPr>
        <p:spPr>
          <a:xfrm>
            <a:off x="2759103" y="2824321"/>
            <a:ext cx="148609" cy="1397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53CD68B-18B8-4C71-8196-CD3CCF6BE401}"/>
              </a:ext>
            </a:extLst>
          </p:cNvPr>
          <p:cNvSpPr/>
          <p:nvPr/>
        </p:nvSpPr>
        <p:spPr>
          <a:xfrm>
            <a:off x="5502304" y="2824321"/>
            <a:ext cx="147284" cy="523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8312D6B-4F05-43ED-87B0-E43F7B674AAC}"/>
              </a:ext>
            </a:extLst>
          </p:cNvPr>
          <p:cNvSpPr/>
          <p:nvPr/>
        </p:nvSpPr>
        <p:spPr>
          <a:xfrm>
            <a:off x="6472362" y="2824320"/>
            <a:ext cx="148609" cy="14285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FA2905-A6F4-407A-9E52-FBF0AAFA4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973" y="2804908"/>
            <a:ext cx="148609" cy="5425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BB9661-9515-466D-82F8-84E3BF27D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0" y="2807275"/>
            <a:ext cx="148609" cy="144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32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5488C7-C0E3-499D-9D9F-3BA6F969E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934" y="1752693"/>
            <a:ext cx="4720269" cy="6334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47CF0-CCB4-4183-AE46-A425337E6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134" y="4776252"/>
            <a:ext cx="3031298" cy="1878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C5A03-B0A6-405B-82E2-2A0D120D3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31206"/>
            <a:ext cx="1793083" cy="2560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D4DBD3-3D76-480F-B27C-BA431A0AE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590" y="5767727"/>
            <a:ext cx="915378" cy="8874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E171B0-F307-46D9-9EC4-AFE4332A9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2066" y="1752693"/>
            <a:ext cx="3810000" cy="1047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056DCC-60B7-4C49-9230-F4637CD82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418" y="5235220"/>
            <a:ext cx="2621648" cy="14588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9EF-623D-4954-8FD5-C8F59A49B7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8882" y="2960003"/>
            <a:ext cx="2078184" cy="25609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F2A5FC-BEEC-4C2F-A57C-174CF140ED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2135" y="2477746"/>
            <a:ext cx="3005334" cy="2084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864F77-22CD-4198-A642-88A496E617BB}"/>
              </a:ext>
            </a:extLst>
          </p:cNvPr>
          <p:cNvSpPr txBox="1"/>
          <p:nvPr/>
        </p:nvSpPr>
        <p:spPr>
          <a:xfrm>
            <a:off x="3307783" y="737728"/>
            <a:ext cx="5682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“If you want to strengthen your club and create leaders, get your members to retreats and the fjmc convention.”</a:t>
            </a:r>
          </a:p>
          <a:p>
            <a:r>
              <a:rPr lang="en-US" i="1" dirty="0"/>
              <a:t>										</a:t>
            </a:r>
            <a:r>
              <a:rPr lang="en-US" sz="1200" i="1" dirty="0"/>
              <a:t>Paul Davidson</a:t>
            </a:r>
            <a:endParaRPr lang="en-US" i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9AB0B4-321A-447F-8512-C0339B75AD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106" y="2836500"/>
            <a:ext cx="1566560" cy="8751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6A92FC-8836-477D-A64F-3128ACD76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64" y="5037236"/>
            <a:ext cx="1657298" cy="9006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EA8C55-F159-4C9A-84E0-1EE779EF2E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4106" y="3917167"/>
            <a:ext cx="1566561" cy="10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0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BF02-7017-4D78-8913-BC2795071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Succession planning means success in developing leaders</a:t>
            </a:r>
            <a:endParaRPr lang="en-US" sz="2600" b="0" i="0" u="none" strike="noStrike" dirty="0">
              <a:solidFill>
                <a:srgbClr val="6B4C2C"/>
              </a:solidFill>
              <a:effectLst/>
            </a:endParaRP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Focus on attracting new members</a:t>
            </a: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Offer small roles to start</a:t>
            </a: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Committees are foundational to leadership</a:t>
            </a: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Personal touch of the nominating committee</a:t>
            </a: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Growth ladder with multi-year terms</a:t>
            </a:r>
            <a:endParaRPr lang="en-US" sz="2600" b="0" i="0" u="none" strike="noStrike" dirty="0">
              <a:solidFill>
                <a:srgbClr val="6B4C2C"/>
              </a:solidFill>
              <a:effectLst/>
            </a:endParaRP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Increasing responsibility prior to presidency</a:t>
            </a:r>
            <a:endParaRPr lang="en-US" sz="2600" b="0" i="0" u="none" strike="noStrike" dirty="0">
              <a:solidFill>
                <a:srgbClr val="6B4C2C"/>
              </a:solidFill>
              <a:effectLst/>
            </a:endParaRP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Keep former leaders involved, provide mentoring</a:t>
            </a:r>
            <a:endParaRPr lang="en-US" sz="2600" b="0" i="0" u="none" strike="noStrike" dirty="0">
              <a:solidFill>
                <a:srgbClr val="6B4C2C"/>
              </a:solidFill>
              <a:effectLst/>
            </a:endParaRP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4E3B30"/>
                </a:solidFill>
                <a:effectLst/>
              </a:rPr>
              <a:t>Use the Triad Approach</a:t>
            </a:r>
          </a:p>
          <a:p>
            <a:pPr marL="742950" lvl="1" indent="-285750" rtl="0" fontAlgn="base">
              <a:spcBef>
                <a:spcPts val="476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Encourage participation in ongoing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E81644-1873-49AC-8EF9-615E53845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47988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58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&#10;&#10;Description automatically generated">
            <a:extLst>
              <a:ext uri="{FF2B5EF4-FFF2-40B4-BE49-F238E27FC236}">
                <a16:creationId xmlns:a16="http://schemas.microsoft.com/office/drawing/2014/main" id="{F42C9CE7-941D-4E44-B669-635582F53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436" y="643466"/>
            <a:ext cx="5773127" cy="5571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ctr"/>
            <a:r>
              <a:rPr lang="en-US" sz="3500" dirty="0">
                <a:solidFill>
                  <a:srgbClr val="FFFFFF"/>
                </a:solidFill>
              </a:rPr>
              <a:t>Importance of Succession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28506A8-8907-60F4-5EC2-2A7C7B4C0A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97571"/>
              </p:ext>
            </p:extLst>
          </p:nvPr>
        </p:nvGraphicFramePr>
        <p:xfrm>
          <a:off x="3316546" y="692876"/>
          <a:ext cx="5598160" cy="5760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367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916687"/>
            <a:ext cx="2578608" cy="1124712"/>
          </a:xfrm>
        </p:spPr>
        <p:txBody>
          <a:bodyPr anchor="b">
            <a:normAutofit/>
          </a:bodyPr>
          <a:lstStyle/>
          <a:p>
            <a:r>
              <a:rPr lang="en-US" sz="2400" dirty="0"/>
              <a:t>It All Starts with </a:t>
            </a:r>
            <a:br>
              <a:rPr lang="en-US" sz="2400" dirty="0"/>
            </a:br>
            <a:r>
              <a:rPr lang="en-US" sz="2400" dirty="0"/>
              <a:t>Membership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5031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Content Placeholder 10">
            <a:extLst>
              <a:ext uri="{FF2B5EF4-FFF2-40B4-BE49-F238E27FC236}">
                <a16:creationId xmlns:a16="http://schemas.microsoft.com/office/drawing/2014/main" id="{4B0AC63F-7233-839A-2448-A7FAF59A9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0" y="2542745"/>
            <a:ext cx="2994916" cy="3706975"/>
          </a:xfrm>
        </p:spPr>
        <p:txBody>
          <a:bodyPr anchor="t">
            <a:normAutofit lnSpcReduction="10000"/>
          </a:bodyPr>
          <a:lstStyle/>
          <a:p>
            <a:r>
              <a:rPr lang="en-US" sz="1800" dirty="0"/>
              <a:t>Greet potential members enthusiastically</a:t>
            </a:r>
          </a:p>
          <a:p>
            <a:r>
              <a:rPr lang="en-US" sz="1800" dirty="0"/>
              <a:t>Find out what they are seeking</a:t>
            </a:r>
          </a:p>
          <a:p>
            <a:r>
              <a:rPr lang="en-US" sz="1800" dirty="0"/>
              <a:t>Learn about their interests</a:t>
            </a:r>
          </a:p>
          <a:p>
            <a:r>
              <a:rPr lang="en-US" sz="1800" dirty="0"/>
              <a:t>Explain how membership may benefit them</a:t>
            </a:r>
          </a:p>
          <a:p>
            <a:r>
              <a:rPr lang="en-US" sz="1800" dirty="0"/>
              <a:t>Introduce them to others</a:t>
            </a:r>
          </a:p>
          <a:p>
            <a:r>
              <a:rPr lang="en-US" sz="1800" dirty="0"/>
              <a:t>Find a small role for them to help</a:t>
            </a:r>
          </a:p>
          <a:p>
            <a:r>
              <a:rPr lang="en-US" sz="1800" dirty="0"/>
              <a:t>Develop programs to fit new member needs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2C13D-A59B-4874-82AF-425B63254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125" y="1982323"/>
            <a:ext cx="4433684" cy="3325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54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DD140-4695-4CE2-B2FB-EFC8CF26E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43" r="3" b="2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90" y="365125"/>
            <a:ext cx="3303702" cy="1899912"/>
          </a:xfrm>
        </p:spPr>
        <p:txBody>
          <a:bodyPr>
            <a:normAutofit/>
          </a:bodyPr>
          <a:lstStyle/>
          <a:p>
            <a:r>
              <a:rPr lang="en-US" sz="3200" dirty="0"/>
              <a:t>Committees:</a:t>
            </a:r>
            <a:br>
              <a:rPr lang="en-US" sz="3200" dirty="0"/>
            </a:br>
            <a:r>
              <a:rPr lang="en-US" sz="3200" dirty="0"/>
              <a:t>the Foundation of Future 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BF02-7017-4D78-8913-BC2795071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89" y="2434201"/>
            <a:ext cx="3701141" cy="3742762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event planning as a forerunner to committee involvement</a:t>
            </a:r>
            <a:endParaRPr lang="en-US" sz="1800" dirty="0"/>
          </a:p>
          <a:p>
            <a:r>
              <a:rPr lang="en-US" sz="1800" dirty="0"/>
              <a:t>Engagement in committees develops leadership skills</a:t>
            </a:r>
          </a:p>
          <a:p>
            <a:r>
              <a:rPr lang="en-US" sz="1800" dirty="0"/>
              <a:t>Start small and offer positions which match interests and abilities</a:t>
            </a:r>
          </a:p>
          <a:p>
            <a:r>
              <a:rPr lang="en-US" sz="1800" dirty="0"/>
              <a:t>Be as positive and encouraging as possible to increase interest and confidence</a:t>
            </a:r>
          </a:p>
          <a:p>
            <a:r>
              <a:rPr lang="en-US" sz="1800" dirty="0"/>
              <a:t>Active members become future leaders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4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Qualities of a Leader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C84D21-E48A-4F28-85EA-F1D8A15AC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1380" y="2029742"/>
            <a:ext cx="4449368" cy="3337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32A991-054C-478F-B8FF-93CE3CE7A367}"/>
              </a:ext>
            </a:extLst>
          </p:cNvPr>
          <p:cNvSpPr txBox="1"/>
          <p:nvPr/>
        </p:nvSpPr>
        <p:spPr>
          <a:xfrm>
            <a:off x="3965098" y="1586039"/>
            <a:ext cx="502515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Seeks to serve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Strives to inspire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Gives but doesn’t seek </a:t>
            </a:r>
            <a:r>
              <a:rPr lang="en-US" sz="2400" dirty="0" err="1"/>
              <a:t>kavod</a:t>
            </a:r>
            <a:r>
              <a:rPr lang="en-US" sz="2400" dirty="0"/>
              <a:t> (credit)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Listens more than speaks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Thinks before 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Acts rather than reacts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Conveys a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Teaches by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Communicates clearly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Brings people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Earns the respect of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3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645A50-F957-4382-990A-6FD239387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8859" y="261320"/>
            <a:ext cx="4125141" cy="4125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B6EA16-872D-451E-9843-85A264639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7" y="26073"/>
            <a:ext cx="5040463" cy="5040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EA4A0-9C32-4D75-AD12-F9B607CEA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818" y="4534109"/>
            <a:ext cx="3861435" cy="217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3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ck on a map&#10;&#10;Description automatically generated with low confidence">
            <a:extLst>
              <a:ext uri="{FF2B5EF4-FFF2-40B4-BE49-F238E27FC236}">
                <a16:creationId xmlns:a16="http://schemas.microsoft.com/office/drawing/2014/main" id="{6B5A07A7-BF43-4B60-840D-E5A971C01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l="11317" r="-1" b="-1"/>
          <a:stretch/>
        </p:blipFill>
        <p:spPr>
          <a:xfrm rot="10800000">
            <a:off x="20" y="1282"/>
            <a:ext cx="9143980" cy="6856718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D374CA0-3C60-414C-B913-E1EF4A0D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Developing a Map for the Future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CB48A76-13AD-40CE-B9C7-03854666103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ts val="0"/>
              </a:spcBef>
            </a:pPr>
            <a:r>
              <a:rPr lang="en-US" sz="2400" dirty="0"/>
              <a:t>Assess your current club/region strengths and weaknesses</a:t>
            </a:r>
          </a:p>
          <a:p>
            <a:pPr lvl="1" fontAlgn="base">
              <a:spcBef>
                <a:spcPts val="0"/>
              </a:spcBef>
            </a:pPr>
            <a:r>
              <a:rPr lang="en-US" sz="2000" dirty="0"/>
              <a:t>Programming</a:t>
            </a:r>
          </a:p>
          <a:p>
            <a:pPr lvl="1" fontAlgn="base">
              <a:spcBef>
                <a:spcPts val="0"/>
              </a:spcBef>
            </a:pPr>
            <a:r>
              <a:rPr lang="en-US" sz="2000" dirty="0"/>
              <a:t>Membership</a:t>
            </a:r>
          </a:p>
          <a:p>
            <a:pPr lvl="1" fontAlgn="base">
              <a:spcBef>
                <a:spcPts val="0"/>
              </a:spcBef>
            </a:pPr>
            <a:r>
              <a:rPr lang="en-US" sz="2000" dirty="0"/>
              <a:t>Leadership</a:t>
            </a:r>
          </a:p>
          <a:p>
            <a:pPr fontAlgn="base">
              <a:spcBef>
                <a:spcPts val="0"/>
              </a:spcBef>
            </a:pPr>
            <a:r>
              <a:rPr lang="en-US" sz="2400" dirty="0"/>
              <a:t>Explore your leadership needs for the next several years</a:t>
            </a:r>
          </a:p>
          <a:p>
            <a:pPr fontAlgn="base"/>
            <a:r>
              <a:rPr lang="en-US" sz="2400" dirty="0"/>
              <a:t>Evaluate and adjust current succession plan</a:t>
            </a:r>
          </a:p>
          <a:p>
            <a:pPr fontAlgn="base"/>
            <a:r>
              <a:rPr lang="en-US" sz="2400" dirty="0"/>
              <a:t>Tapping present leaders vs developing new leaders</a:t>
            </a:r>
          </a:p>
          <a:p>
            <a:pPr fontAlgn="base"/>
            <a:r>
              <a:rPr lang="en-US" sz="2400" dirty="0"/>
              <a:t>Help create a tangible big vision of where you want to go</a:t>
            </a:r>
          </a:p>
          <a:p>
            <a:pPr fontAlgn="base"/>
            <a:r>
              <a:rPr lang="en-US" sz="2400" dirty="0"/>
              <a:t>What will be needed to get you where you want to be?</a:t>
            </a:r>
          </a:p>
        </p:txBody>
      </p:sp>
    </p:spTree>
    <p:extLst>
      <p:ext uri="{BB962C8B-B14F-4D97-AF65-F5344CB8AC3E}">
        <p14:creationId xmlns:p14="http://schemas.microsoft.com/office/powerpoint/2010/main" val="3738394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468" y="3296652"/>
            <a:ext cx="9151584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3934" y="3576186"/>
            <a:ext cx="3470506" cy="26207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Nominating Committee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23072F-4A50-46F0-9615-50D827D72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216" y="880804"/>
            <a:ext cx="7406444" cy="1814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0749E-4C7F-4761-9E01-3D5D8661E4B0}"/>
              </a:ext>
            </a:extLst>
          </p:cNvPr>
          <p:cNvSpPr txBox="1"/>
          <p:nvPr/>
        </p:nvSpPr>
        <p:spPr>
          <a:xfrm>
            <a:off x="3124863" y="3646224"/>
            <a:ext cx="5936303" cy="3432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Nominations may be handled by the committee, officers, and past presidents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Identify individuals who meet the competencies of a given role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Present the slate of officers at a board meeting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Check your by-laws to determine nominating committee guidance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Utilize past leaders as much as possible to scout talent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Asking someone to fill a role may yield immediate results or may plant a seed for future involvement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On the regional level, club visitation is a critical part of getting nominees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Tapping into recent club leadership is most productive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5E8A0-7456-445E-8458-0D2F8C7A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13" y="26073"/>
            <a:ext cx="1161487" cy="6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8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6D7CBF-1983-41BE-8905-5E765BFBE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1" r="16061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69844F-9E6A-4253-A8AE-4A9637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695" y="412117"/>
            <a:ext cx="3843073" cy="1899912"/>
          </a:xfrm>
        </p:spPr>
        <p:txBody>
          <a:bodyPr>
            <a:normAutofit/>
          </a:bodyPr>
          <a:lstStyle/>
          <a:p>
            <a:r>
              <a:rPr lang="en-US" sz="3500" dirty="0"/>
              <a:t>Encouraging Growth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2884DF4-FAE7-D1E4-6293-409BBA06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022" y="2377195"/>
            <a:ext cx="3309712" cy="3742762"/>
          </a:xfrm>
        </p:spPr>
        <p:txBody>
          <a:bodyPr>
            <a:normAutofit/>
          </a:bodyPr>
          <a:lstStyle/>
          <a:p>
            <a:r>
              <a:rPr lang="en-US" sz="1700" dirty="0"/>
              <a:t>Allow time for development</a:t>
            </a:r>
          </a:p>
          <a:p>
            <a:r>
              <a:rPr lang="en-US" sz="1700" dirty="0"/>
              <a:t>Nourish interests</a:t>
            </a:r>
          </a:p>
          <a:p>
            <a:r>
              <a:rPr lang="en-US" sz="1700" dirty="0"/>
              <a:t>Give room to spread</a:t>
            </a:r>
          </a:p>
          <a:p>
            <a:r>
              <a:rPr lang="en-US" sz="1700" dirty="0"/>
              <a:t>Be the light </a:t>
            </a:r>
          </a:p>
          <a:p>
            <a:r>
              <a:rPr lang="en-US" sz="1700" dirty="0"/>
              <a:t>Help develop roots</a:t>
            </a:r>
          </a:p>
          <a:p>
            <a:r>
              <a:rPr lang="en-US" sz="1700" dirty="0"/>
              <a:t>Learn what makes them unique</a:t>
            </a:r>
          </a:p>
          <a:p>
            <a:r>
              <a:rPr lang="en-US" sz="1700" dirty="0"/>
              <a:t>Encourage reaching new heights</a:t>
            </a:r>
          </a:p>
          <a:p>
            <a:r>
              <a:rPr lang="en-US" sz="1700" dirty="0"/>
              <a:t>Offer protection</a:t>
            </a:r>
          </a:p>
          <a:p>
            <a:r>
              <a:rPr lang="en-US" sz="1700" dirty="0"/>
              <a:t>Stand by but don’t crowd</a:t>
            </a:r>
          </a:p>
          <a:p>
            <a:r>
              <a:rPr lang="en-US" sz="1700" dirty="0"/>
              <a:t>Share the joy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84B89-FD9C-4845-AD72-36640A04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9736"/>
            <a:ext cx="1455457" cy="808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2240D-81FF-48A2-8EC9-1DE947156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965" y="56652"/>
            <a:ext cx="1248769" cy="115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03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11936</TotalTime>
  <Words>685</Words>
  <Application>Microsoft Office PowerPoint</Application>
  <PresentationFormat>On-screen Show (4:3)</PresentationFormat>
  <Paragraphs>142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Importance of Succession</vt:lpstr>
      <vt:lpstr>It All Starts with  Membership</vt:lpstr>
      <vt:lpstr>Committees: the Foundation of Future Leaders</vt:lpstr>
      <vt:lpstr>Qualities of a Leader</vt:lpstr>
      <vt:lpstr>PowerPoint Presentation</vt:lpstr>
      <vt:lpstr>Developing a Map for the Future</vt:lpstr>
      <vt:lpstr>The Nominating Committee</vt:lpstr>
      <vt:lpstr>Encouraging Growth</vt:lpstr>
      <vt:lpstr>The Growth Ladder</vt:lpstr>
      <vt:lpstr>Long Term Planning</vt:lpstr>
      <vt:lpstr>Critical Steps</vt:lpstr>
      <vt:lpstr>Triad Approach</vt:lpstr>
      <vt:lpstr>PowerPoint Presentation</vt:lpstr>
      <vt:lpstr>FJMC Resources on fjmc.org</vt:lpstr>
      <vt:lpstr>Meetings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Davidson, Paul B.,Ph.D.</dc:creator>
  <cp:lastModifiedBy>Davidson, Paul B.,Ph.D.</cp:lastModifiedBy>
  <cp:revision>41</cp:revision>
  <dcterms:created xsi:type="dcterms:W3CDTF">2022-05-07T11:17:19Z</dcterms:created>
  <dcterms:modified xsi:type="dcterms:W3CDTF">2022-05-15T18:28:19Z</dcterms:modified>
</cp:coreProperties>
</file>