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6"/>
  </p:notesMasterIdLst>
  <p:handoutMasterIdLst>
    <p:handoutMasterId r:id="rId7"/>
  </p:handoutMasterIdLst>
  <p:sldIdLst>
    <p:sldId id="256" r:id="rId2"/>
    <p:sldId id="257" r:id="rId3"/>
    <p:sldId id="258" r:id="rId4"/>
    <p:sldId id="263" r:id="rId5"/>
  </p:sldIdLst>
  <p:sldSz cx="9144000" cy="6858000" type="screen4x3"/>
  <p:notesSz cx="7077075" cy="9363075"/>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9" userDrawn="1">
          <p15:clr>
            <a:srgbClr val="A4A3A4"/>
          </p15:clr>
        </p15:guide>
        <p15:guide id="2" pos="222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429" autoAdjust="0"/>
    <p:restoredTop sz="86449" autoAdjust="0"/>
  </p:normalViewPr>
  <p:slideViewPr>
    <p:cSldViewPr>
      <p:cViewPr varScale="1">
        <p:scale>
          <a:sx n="71" d="100"/>
          <a:sy n="71" d="100"/>
        </p:scale>
        <p:origin x="1205"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2832" y="-90"/>
      </p:cViewPr>
      <p:guideLst>
        <p:guide orient="horz" pos="2949"/>
        <p:guide pos="222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67050" cy="468867"/>
          </a:xfrm>
          <a:prstGeom prst="rect">
            <a:avLst/>
          </a:prstGeom>
          <a:noFill/>
          <a:ln w="9525">
            <a:noFill/>
            <a:miter lim="800000"/>
            <a:headEnd/>
            <a:tailEnd/>
          </a:ln>
          <a:effectLst/>
        </p:spPr>
        <p:txBody>
          <a:bodyPr vert="horz" wrap="square" lIns="94708" tIns="47355" rIns="94708" bIns="47355" numCol="1" anchor="t" anchorCtr="0" compatLnSpc="1">
            <a:prstTxWarp prst="textNoShape">
              <a:avLst/>
            </a:prstTxWarp>
          </a:bodyPr>
          <a:lstStyle>
            <a:lvl1pPr defTabSz="939800" eaLnBrk="1" hangingPunct="1">
              <a:defRPr sz="1200"/>
            </a:lvl1pPr>
          </a:lstStyle>
          <a:p>
            <a:pPr>
              <a:defRPr/>
            </a:pPr>
            <a:r>
              <a:rPr lang="en-US"/>
              <a:t>Succession Planning</a:t>
            </a:r>
          </a:p>
        </p:txBody>
      </p:sp>
      <p:sp>
        <p:nvSpPr>
          <p:cNvPr id="4099" name="Rectangle 3"/>
          <p:cNvSpPr>
            <a:spLocks noGrp="1" noChangeArrowheads="1"/>
          </p:cNvSpPr>
          <p:nvPr>
            <p:ph type="dt" sz="quarter" idx="1"/>
          </p:nvPr>
        </p:nvSpPr>
        <p:spPr bwMode="auto">
          <a:xfrm>
            <a:off x="4008438" y="0"/>
            <a:ext cx="3067050" cy="468867"/>
          </a:xfrm>
          <a:prstGeom prst="rect">
            <a:avLst/>
          </a:prstGeom>
          <a:noFill/>
          <a:ln w="9525">
            <a:noFill/>
            <a:miter lim="800000"/>
            <a:headEnd/>
            <a:tailEnd/>
          </a:ln>
          <a:effectLst/>
        </p:spPr>
        <p:txBody>
          <a:bodyPr vert="horz" wrap="square" lIns="94708" tIns="47355" rIns="94708" bIns="47355" numCol="1" anchor="t" anchorCtr="0" compatLnSpc="1">
            <a:prstTxWarp prst="textNoShape">
              <a:avLst/>
            </a:prstTxWarp>
          </a:bodyPr>
          <a:lstStyle>
            <a:lvl1pPr algn="r" defTabSz="939800" eaLnBrk="1" hangingPunct="1">
              <a:defRPr sz="1200"/>
            </a:lvl1pPr>
          </a:lstStyle>
          <a:p>
            <a:pPr>
              <a:defRPr/>
            </a:pPr>
            <a:fld id="{8645788C-98EC-4C0A-B42A-0B5D005C44EB}" type="datetime1">
              <a:rPr lang="en-US" smtClean="0"/>
              <a:pPr>
                <a:defRPr/>
              </a:pPr>
              <a:t>8/14/2022</a:t>
            </a:fld>
            <a:endParaRPr lang="en-US"/>
          </a:p>
        </p:txBody>
      </p:sp>
      <p:sp>
        <p:nvSpPr>
          <p:cNvPr id="4100" name="Rectangle 4"/>
          <p:cNvSpPr>
            <a:spLocks noGrp="1" noChangeArrowheads="1"/>
          </p:cNvSpPr>
          <p:nvPr>
            <p:ph type="ftr" sz="quarter" idx="2"/>
          </p:nvPr>
        </p:nvSpPr>
        <p:spPr bwMode="auto">
          <a:xfrm>
            <a:off x="0" y="8892624"/>
            <a:ext cx="3067050" cy="468867"/>
          </a:xfrm>
          <a:prstGeom prst="rect">
            <a:avLst/>
          </a:prstGeom>
          <a:noFill/>
          <a:ln w="9525">
            <a:noFill/>
            <a:miter lim="800000"/>
            <a:headEnd/>
            <a:tailEnd/>
          </a:ln>
          <a:effectLst/>
        </p:spPr>
        <p:txBody>
          <a:bodyPr vert="horz" wrap="square" lIns="94708" tIns="47355" rIns="94708" bIns="47355" numCol="1" anchor="b" anchorCtr="0" compatLnSpc="1">
            <a:prstTxWarp prst="textNoShape">
              <a:avLst/>
            </a:prstTxWarp>
          </a:bodyPr>
          <a:lstStyle>
            <a:lvl1pPr defTabSz="939800" eaLnBrk="1" hangingPunct="1">
              <a:defRPr sz="1200"/>
            </a:lvl1pPr>
          </a:lstStyle>
          <a:p>
            <a:pPr>
              <a:defRPr/>
            </a:pPr>
            <a:endParaRPr lang="en-US"/>
          </a:p>
        </p:txBody>
      </p:sp>
      <p:sp>
        <p:nvSpPr>
          <p:cNvPr id="4101" name="Rectangle 5"/>
          <p:cNvSpPr>
            <a:spLocks noGrp="1" noChangeArrowheads="1"/>
          </p:cNvSpPr>
          <p:nvPr>
            <p:ph type="sldNum" sz="quarter" idx="3"/>
          </p:nvPr>
        </p:nvSpPr>
        <p:spPr bwMode="auto">
          <a:xfrm>
            <a:off x="4008438" y="8892624"/>
            <a:ext cx="3067050" cy="468867"/>
          </a:xfrm>
          <a:prstGeom prst="rect">
            <a:avLst/>
          </a:prstGeom>
          <a:noFill/>
          <a:ln w="9525">
            <a:noFill/>
            <a:miter lim="800000"/>
            <a:headEnd/>
            <a:tailEnd/>
          </a:ln>
          <a:effectLst/>
        </p:spPr>
        <p:txBody>
          <a:bodyPr vert="horz" wrap="square" lIns="94708" tIns="47355" rIns="94708" bIns="47355" numCol="1" anchor="b" anchorCtr="0" compatLnSpc="1">
            <a:prstTxWarp prst="textNoShape">
              <a:avLst/>
            </a:prstTxWarp>
          </a:bodyPr>
          <a:lstStyle>
            <a:lvl1pPr algn="r" defTabSz="939800" eaLnBrk="1" hangingPunct="1">
              <a:defRPr sz="1200"/>
            </a:lvl1pPr>
          </a:lstStyle>
          <a:p>
            <a:pPr>
              <a:defRPr/>
            </a:pPr>
            <a:fld id="{030EF9B4-7078-45A6-AA70-F70886463739}" type="slidenum">
              <a:rPr lang="en-US"/>
              <a:pPr>
                <a:defRPr/>
              </a:pPr>
              <a:t>‹#›</a:t>
            </a:fld>
            <a:endParaRPr lang="en-US"/>
          </a:p>
        </p:txBody>
      </p:sp>
    </p:spTree>
    <p:extLst>
      <p:ext uri="{BB962C8B-B14F-4D97-AF65-F5344CB8AC3E}">
        <p14:creationId xmlns:p14="http://schemas.microsoft.com/office/powerpoint/2010/main" val="537788273"/>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67050" cy="468867"/>
          </a:xfrm>
          <a:prstGeom prst="rect">
            <a:avLst/>
          </a:prstGeom>
          <a:noFill/>
          <a:ln w="9525">
            <a:noFill/>
            <a:miter lim="800000"/>
            <a:headEnd/>
            <a:tailEnd/>
          </a:ln>
          <a:effectLst/>
        </p:spPr>
        <p:txBody>
          <a:bodyPr vert="horz" wrap="square" lIns="94708" tIns="47355" rIns="94708" bIns="47355" numCol="1" anchor="t" anchorCtr="0" compatLnSpc="1">
            <a:prstTxWarp prst="textNoShape">
              <a:avLst/>
            </a:prstTxWarp>
          </a:bodyPr>
          <a:lstStyle>
            <a:lvl1pPr defTabSz="939800" eaLnBrk="1" hangingPunct="1">
              <a:defRPr sz="1200"/>
            </a:lvl1pPr>
          </a:lstStyle>
          <a:p>
            <a:pPr>
              <a:defRPr/>
            </a:pPr>
            <a:r>
              <a:rPr lang="en-US"/>
              <a:t>Succession Planning</a:t>
            </a:r>
          </a:p>
        </p:txBody>
      </p:sp>
      <p:sp>
        <p:nvSpPr>
          <p:cNvPr id="3075" name="Rectangle 3"/>
          <p:cNvSpPr>
            <a:spLocks noGrp="1" noChangeArrowheads="1"/>
          </p:cNvSpPr>
          <p:nvPr>
            <p:ph type="dt" idx="1"/>
          </p:nvPr>
        </p:nvSpPr>
        <p:spPr bwMode="auto">
          <a:xfrm>
            <a:off x="4008438" y="0"/>
            <a:ext cx="3067050" cy="468867"/>
          </a:xfrm>
          <a:prstGeom prst="rect">
            <a:avLst/>
          </a:prstGeom>
          <a:noFill/>
          <a:ln w="9525">
            <a:noFill/>
            <a:miter lim="800000"/>
            <a:headEnd/>
            <a:tailEnd/>
          </a:ln>
          <a:effectLst/>
        </p:spPr>
        <p:txBody>
          <a:bodyPr vert="horz" wrap="square" lIns="94708" tIns="47355" rIns="94708" bIns="47355" numCol="1" anchor="t" anchorCtr="0" compatLnSpc="1">
            <a:prstTxWarp prst="textNoShape">
              <a:avLst/>
            </a:prstTxWarp>
          </a:bodyPr>
          <a:lstStyle>
            <a:lvl1pPr algn="r" defTabSz="939800" eaLnBrk="1" hangingPunct="1">
              <a:defRPr sz="1200"/>
            </a:lvl1pPr>
          </a:lstStyle>
          <a:p>
            <a:pPr>
              <a:defRPr/>
            </a:pPr>
            <a:fld id="{903D37A3-824C-4EAD-AFA7-18E31EC54175}" type="datetime1">
              <a:rPr lang="en-US" smtClean="0"/>
              <a:pPr>
                <a:defRPr/>
              </a:pPr>
              <a:t>8/14/2022</a:t>
            </a:fld>
            <a:endParaRPr lang="en-US"/>
          </a:p>
        </p:txBody>
      </p:sp>
      <p:sp>
        <p:nvSpPr>
          <p:cNvPr id="11268" name="Rectangle 4"/>
          <p:cNvSpPr>
            <a:spLocks noGrp="1" noRot="1" noChangeAspect="1" noChangeArrowheads="1" noTextEdit="1"/>
          </p:cNvSpPr>
          <p:nvPr>
            <p:ph type="sldImg" idx="2"/>
          </p:nvPr>
        </p:nvSpPr>
        <p:spPr bwMode="auto">
          <a:xfrm>
            <a:off x="1200150" y="703263"/>
            <a:ext cx="4676775" cy="3508375"/>
          </a:xfrm>
          <a:prstGeom prst="rect">
            <a:avLst/>
          </a:prstGeom>
          <a:noFill/>
          <a:ln w="12700">
            <a:solidFill>
              <a:srgbClr val="000000"/>
            </a:solidFill>
            <a:miter lim="800000"/>
            <a:headEnd/>
            <a:tailEnd/>
          </a:ln>
        </p:spPr>
      </p:sp>
      <p:sp>
        <p:nvSpPr>
          <p:cNvPr id="3077" name="Rectangle 5"/>
          <p:cNvSpPr>
            <a:spLocks noGrp="1" noChangeArrowheads="1"/>
          </p:cNvSpPr>
          <p:nvPr>
            <p:ph type="body" sz="quarter" idx="3"/>
          </p:nvPr>
        </p:nvSpPr>
        <p:spPr bwMode="auto">
          <a:xfrm>
            <a:off x="708026" y="4447896"/>
            <a:ext cx="5661025" cy="4213463"/>
          </a:xfrm>
          <a:prstGeom prst="rect">
            <a:avLst/>
          </a:prstGeom>
          <a:noFill/>
          <a:ln w="9525">
            <a:noFill/>
            <a:miter lim="800000"/>
            <a:headEnd/>
            <a:tailEnd/>
          </a:ln>
          <a:effectLst/>
        </p:spPr>
        <p:txBody>
          <a:bodyPr vert="horz" wrap="square" lIns="94708" tIns="47355" rIns="94708" bIns="4735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892624"/>
            <a:ext cx="3067050" cy="468867"/>
          </a:xfrm>
          <a:prstGeom prst="rect">
            <a:avLst/>
          </a:prstGeom>
          <a:noFill/>
          <a:ln w="9525">
            <a:noFill/>
            <a:miter lim="800000"/>
            <a:headEnd/>
            <a:tailEnd/>
          </a:ln>
          <a:effectLst/>
        </p:spPr>
        <p:txBody>
          <a:bodyPr vert="horz" wrap="square" lIns="94708" tIns="47355" rIns="94708" bIns="47355" numCol="1" anchor="b" anchorCtr="0" compatLnSpc="1">
            <a:prstTxWarp prst="textNoShape">
              <a:avLst/>
            </a:prstTxWarp>
          </a:bodyPr>
          <a:lstStyle>
            <a:lvl1pPr defTabSz="939800" eaLnBrk="1" hangingPunct="1">
              <a:defRPr sz="1200"/>
            </a:lvl1pPr>
          </a:lstStyle>
          <a:p>
            <a:pPr>
              <a:defRPr/>
            </a:pPr>
            <a:endParaRPr lang="en-US"/>
          </a:p>
        </p:txBody>
      </p:sp>
      <p:sp>
        <p:nvSpPr>
          <p:cNvPr id="3079" name="Rectangle 7"/>
          <p:cNvSpPr>
            <a:spLocks noGrp="1" noChangeArrowheads="1"/>
          </p:cNvSpPr>
          <p:nvPr>
            <p:ph type="sldNum" sz="quarter" idx="5"/>
          </p:nvPr>
        </p:nvSpPr>
        <p:spPr bwMode="auto">
          <a:xfrm>
            <a:off x="4008438" y="8892624"/>
            <a:ext cx="3067050" cy="468867"/>
          </a:xfrm>
          <a:prstGeom prst="rect">
            <a:avLst/>
          </a:prstGeom>
          <a:noFill/>
          <a:ln w="9525">
            <a:noFill/>
            <a:miter lim="800000"/>
            <a:headEnd/>
            <a:tailEnd/>
          </a:ln>
          <a:effectLst/>
        </p:spPr>
        <p:txBody>
          <a:bodyPr vert="horz" wrap="square" lIns="94708" tIns="47355" rIns="94708" bIns="47355" numCol="1" anchor="b" anchorCtr="0" compatLnSpc="1">
            <a:prstTxWarp prst="textNoShape">
              <a:avLst/>
            </a:prstTxWarp>
          </a:bodyPr>
          <a:lstStyle>
            <a:lvl1pPr algn="r" defTabSz="939800" eaLnBrk="1" hangingPunct="1">
              <a:defRPr sz="1200"/>
            </a:lvl1pPr>
          </a:lstStyle>
          <a:p>
            <a:pPr>
              <a:defRPr/>
            </a:pPr>
            <a:fld id="{5FE00811-5687-4230-85E0-3404067AE0CE}" type="slidenum">
              <a:rPr lang="en-US"/>
              <a:pPr>
                <a:defRPr/>
              </a:pPr>
              <a:t>‹#›</a:t>
            </a:fld>
            <a:endParaRPr lang="en-US"/>
          </a:p>
        </p:txBody>
      </p:sp>
    </p:spTree>
    <p:extLst>
      <p:ext uri="{BB962C8B-B14F-4D97-AF65-F5344CB8AC3E}">
        <p14:creationId xmlns:p14="http://schemas.microsoft.com/office/powerpoint/2010/main" val="378911734"/>
      </p:ext>
    </p:extLst>
  </p:cSld>
  <p:clrMap bg1="lt1" tx1="dk1" bg2="lt2" tx2="dk2" accent1="accent1" accent2="accent2" accent3="accent3" accent4="accent4" accent5="accent5" accent6="accent6" hlink="hlink" folHlink="folHlink"/>
  <p:hf ftr="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a:noFill/>
        </p:spPr>
        <p:txBody>
          <a:bodyPr/>
          <a:lstStyle/>
          <a:p>
            <a:r>
              <a:rPr lang="en-US"/>
              <a:t>Succession Planning</a:t>
            </a:r>
          </a:p>
        </p:txBody>
      </p:sp>
      <p:sp>
        <p:nvSpPr>
          <p:cNvPr id="12291" name="Rectangle 7"/>
          <p:cNvSpPr>
            <a:spLocks noGrp="1" noChangeArrowheads="1"/>
          </p:cNvSpPr>
          <p:nvPr>
            <p:ph type="sldNum" sz="quarter" idx="5"/>
          </p:nvPr>
        </p:nvSpPr>
        <p:spPr>
          <a:noFill/>
        </p:spPr>
        <p:txBody>
          <a:bodyPr/>
          <a:lstStyle/>
          <a:p>
            <a:fld id="{B6251907-6150-4D5D-81D7-046341796272}" type="slidenum">
              <a:rPr lang="en-US" smtClean="0"/>
              <a:pPr/>
              <a:t>1</a:t>
            </a:fld>
            <a:endParaRPr lang="en-US"/>
          </a:p>
        </p:txBody>
      </p:sp>
      <p:sp>
        <p:nvSpPr>
          <p:cNvPr id="12292" name="Rectangle 2"/>
          <p:cNvSpPr>
            <a:spLocks noGrp="1" noRot="1" noChangeAspect="1" noChangeArrowheads="1" noTextEdit="1"/>
          </p:cNvSpPr>
          <p:nvPr>
            <p:ph type="sldImg"/>
          </p:nvPr>
        </p:nvSpPr>
        <p:spPr>
          <a:ln cap="flat"/>
        </p:spPr>
      </p:sp>
      <p:sp>
        <p:nvSpPr>
          <p:cNvPr id="12293" name="Rectangle 3"/>
          <p:cNvSpPr>
            <a:spLocks noGrp="1" noChangeArrowheads="1"/>
          </p:cNvSpPr>
          <p:nvPr>
            <p:ph type="body" idx="1"/>
          </p:nvPr>
        </p:nvSpPr>
        <p:spPr>
          <a:noFill/>
          <a:ln/>
        </p:spPr>
        <p:txBody>
          <a:bodyPr/>
          <a:lstStyle/>
          <a:p>
            <a:pPr eaLnBrk="1" hangingPunct="1"/>
            <a:endParaRPr lang="en-US"/>
          </a:p>
        </p:txBody>
      </p:sp>
      <p:sp>
        <p:nvSpPr>
          <p:cNvPr id="2" name="Date Placeholder 1"/>
          <p:cNvSpPr>
            <a:spLocks noGrp="1"/>
          </p:cNvSpPr>
          <p:nvPr>
            <p:ph type="dt" idx="10"/>
          </p:nvPr>
        </p:nvSpPr>
        <p:spPr/>
        <p:txBody>
          <a:bodyPr/>
          <a:lstStyle/>
          <a:p>
            <a:pPr>
              <a:defRPr/>
            </a:pPr>
            <a:fld id="{AC72589A-085C-4500-BE93-336743EDB467}" type="datetime1">
              <a:rPr lang="en-US" smtClean="0"/>
              <a:pPr>
                <a:defRPr/>
              </a:pPr>
              <a:t>8/14/2022</a:t>
            </a:fld>
            <a:endParaRPr lang="en-US"/>
          </a:p>
        </p:txBody>
      </p:sp>
    </p:spTree>
    <p:extLst>
      <p:ext uri="{BB962C8B-B14F-4D97-AF65-F5344CB8AC3E}">
        <p14:creationId xmlns:p14="http://schemas.microsoft.com/office/powerpoint/2010/main" val="3829217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a:noFill/>
        </p:spPr>
        <p:txBody>
          <a:bodyPr/>
          <a:lstStyle/>
          <a:p>
            <a:r>
              <a:rPr lang="en-US"/>
              <a:t>Succession Planning</a:t>
            </a:r>
          </a:p>
        </p:txBody>
      </p:sp>
      <p:sp>
        <p:nvSpPr>
          <p:cNvPr id="13315" name="Rectangle 7"/>
          <p:cNvSpPr>
            <a:spLocks noGrp="1" noChangeArrowheads="1"/>
          </p:cNvSpPr>
          <p:nvPr>
            <p:ph type="sldNum" sz="quarter" idx="5"/>
          </p:nvPr>
        </p:nvSpPr>
        <p:spPr>
          <a:noFill/>
        </p:spPr>
        <p:txBody>
          <a:bodyPr/>
          <a:lstStyle/>
          <a:p>
            <a:fld id="{E9BF3B25-C502-4DE5-9422-731A96EA707C}" type="slidenum">
              <a:rPr lang="en-US" smtClean="0"/>
              <a:pPr/>
              <a:t>2</a:t>
            </a:fld>
            <a:endParaRPr lang="en-US"/>
          </a:p>
        </p:txBody>
      </p:sp>
      <p:sp>
        <p:nvSpPr>
          <p:cNvPr id="13316" name="Rectangle 2"/>
          <p:cNvSpPr>
            <a:spLocks noGrp="1" noRot="1" noChangeAspect="1" noChangeArrowheads="1" noTextEdit="1"/>
          </p:cNvSpPr>
          <p:nvPr>
            <p:ph type="sldImg"/>
          </p:nvPr>
        </p:nvSpPr>
        <p:spPr>
          <a:ln cap="flat"/>
        </p:spPr>
      </p:sp>
      <p:sp>
        <p:nvSpPr>
          <p:cNvPr id="13317" name="Rectangle 3"/>
          <p:cNvSpPr>
            <a:spLocks noGrp="1" noChangeArrowheads="1"/>
          </p:cNvSpPr>
          <p:nvPr>
            <p:ph type="body" idx="1"/>
          </p:nvPr>
        </p:nvSpPr>
        <p:spPr>
          <a:noFill/>
          <a:ln/>
        </p:spPr>
        <p:txBody>
          <a:bodyPr/>
          <a:lstStyle/>
          <a:p>
            <a:pPr eaLnBrk="1" hangingPunct="1"/>
            <a:endParaRPr lang="en-US"/>
          </a:p>
        </p:txBody>
      </p:sp>
      <p:sp>
        <p:nvSpPr>
          <p:cNvPr id="2" name="Date Placeholder 1"/>
          <p:cNvSpPr>
            <a:spLocks noGrp="1"/>
          </p:cNvSpPr>
          <p:nvPr>
            <p:ph type="dt" idx="10"/>
          </p:nvPr>
        </p:nvSpPr>
        <p:spPr/>
        <p:txBody>
          <a:bodyPr/>
          <a:lstStyle/>
          <a:p>
            <a:pPr>
              <a:defRPr/>
            </a:pPr>
            <a:fld id="{9F866D98-81BB-4972-A56A-DFE7D64E3EEC}" type="datetime1">
              <a:rPr lang="en-US" smtClean="0"/>
              <a:pPr>
                <a:defRPr/>
              </a:pPr>
              <a:t>8/14/2022</a:t>
            </a:fld>
            <a:endParaRPr lang="en-US"/>
          </a:p>
        </p:txBody>
      </p:sp>
    </p:spTree>
    <p:extLst>
      <p:ext uri="{BB962C8B-B14F-4D97-AF65-F5344CB8AC3E}">
        <p14:creationId xmlns:p14="http://schemas.microsoft.com/office/powerpoint/2010/main" val="3196980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a:noFill/>
        </p:spPr>
        <p:txBody>
          <a:bodyPr/>
          <a:lstStyle/>
          <a:p>
            <a:r>
              <a:rPr lang="en-US"/>
              <a:t>Succession Planning</a:t>
            </a:r>
          </a:p>
        </p:txBody>
      </p:sp>
      <p:sp>
        <p:nvSpPr>
          <p:cNvPr id="14339" name="Rectangle 7"/>
          <p:cNvSpPr>
            <a:spLocks noGrp="1" noChangeArrowheads="1"/>
          </p:cNvSpPr>
          <p:nvPr>
            <p:ph type="sldNum" sz="quarter" idx="5"/>
          </p:nvPr>
        </p:nvSpPr>
        <p:spPr>
          <a:noFill/>
        </p:spPr>
        <p:txBody>
          <a:bodyPr/>
          <a:lstStyle/>
          <a:p>
            <a:fld id="{A07BEC97-3623-45F3-A498-5B35529360AF}" type="slidenum">
              <a:rPr lang="en-US" smtClean="0"/>
              <a:pPr/>
              <a:t>3</a:t>
            </a:fld>
            <a:endParaRPr lang="en-US"/>
          </a:p>
        </p:txBody>
      </p:sp>
      <p:sp>
        <p:nvSpPr>
          <p:cNvPr id="14340" name="Rectangle 2"/>
          <p:cNvSpPr>
            <a:spLocks noGrp="1" noRot="1" noChangeAspect="1" noChangeArrowheads="1" noTextEdit="1"/>
          </p:cNvSpPr>
          <p:nvPr>
            <p:ph type="sldImg"/>
          </p:nvPr>
        </p:nvSpPr>
        <p:spPr>
          <a:ln cap="flat"/>
        </p:spPr>
      </p:sp>
      <p:sp>
        <p:nvSpPr>
          <p:cNvPr id="14341" name="Rectangle 3"/>
          <p:cNvSpPr>
            <a:spLocks noGrp="1" noChangeArrowheads="1"/>
          </p:cNvSpPr>
          <p:nvPr>
            <p:ph type="body" idx="1"/>
          </p:nvPr>
        </p:nvSpPr>
        <p:spPr>
          <a:noFill/>
          <a:ln/>
        </p:spPr>
        <p:txBody>
          <a:bodyPr/>
          <a:lstStyle/>
          <a:p>
            <a:pPr eaLnBrk="1" hangingPunct="1"/>
            <a:endParaRPr lang="en-US"/>
          </a:p>
        </p:txBody>
      </p:sp>
      <p:sp>
        <p:nvSpPr>
          <p:cNvPr id="2" name="Date Placeholder 1"/>
          <p:cNvSpPr>
            <a:spLocks noGrp="1"/>
          </p:cNvSpPr>
          <p:nvPr>
            <p:ph type="dt" idx="10"/>
          </p:nvPr>
        </p:nvSpPr>
        <p:spPr/>
        <p:txBody>
          <a:bodyPr/>
          <a:lstStyle/>
          <a:p>
            <a:pPr>
              <a:defRPr/>
            </a:pPr>
            <a:fld id="{1981B8E3-C8D3-4A2A-A36B-6782B485C0E5}" type="datetime1">
              <a:rPr lang="en-US" smtClean="0"/>
              <a:pPr>
                <a:defRPr/>
              </a:pPr>
              <a:t>8/14/2022</a:t>
            </a:fld>
            <a:endParaRPr lang="en-US"/>
          </a:p>
        </p:txBody>
      </p:sp>
    </p:spTree>
    <p:extLst>
      <p:ext uri="{BB962C8B-B14F-4D97-AF65-F5344CB8AC3E}">
        <p14:creationId xmlns:p14="http://schemas.microsoft.com/office/powerpoint/2010/main" val="22397343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a:ln/>
        </p:spPr>
        <p:txBody>
          <a:bodyPr/>
          <a:lstStyle/>
          <a:p>
            <a:endParaRPr lang="en-US"/>
          </a:p>
        </p:txBody>
      </p:sp>
      <p:sp>
        <p:nvSpPr>
          <p:cNvPr id="19460" name="Header Placeholder 3"/>
          <p:cNvSpPr>
            <a:spLocks noGrp="1"/>
          </p:cNvSpPr>
          <p:nvPr>
            <p:ph type="hdr" sz="quarter"/>
          </p:nvPr>
        </p:nvSpPr>
        <p:spPr>
          <a:noFill/>
        </p:spPr>
        <p:txBody>
          <a:bodyPr/>
          <a:lstStyle/>
          <a:p>
            <a:r>
              <a:rPr lang="en-US"/>
              <a:t>Succession Planning</a:t>
            </a:r>
          </a:p>
        </p:txBody>
      </p:sp>
      <p:sp>
        <p:nvSpPr>
          <p:cNvPr id="19461" name="Slide Number Placeholder 4"/>
          <p:cNvSpPr>
            <a:spLocks noGrp="1"/>
          </p:cNvSpPr>
          <p:nvPr>
            <p:ph type="sldNum" sz="quarter" idx="5"/>
          </p:nvPr>
        </p:nvSpPr>
        <p:spPr>
          <a:noFill/>
        </p:spPr>
        <p:txBody>
          <a:bodyPr/>
          <a:lstStyle/>
          <a:p>
            <a:fld id="{EFCA4701-4239-4789-8C4E-2F9C82BE58CE}" type="slidenum">
              <a:rPr lang="en-US" smtClean="0"/>
              <a:pPr/>
              <a:t>4</a:t>
            </a:fld>
            <a:endParaRPr lang="en-US"/>
          </a:p>
        </p:txBody>
      </p:sp>
      <p:sp>
        <p:nvSpPr>
          <p:cNvPr id="2" name="Date Placeholder 1"/>
          <p:cNvSpPr>
            <a:spLocks noGrp="1"/>
          </p:cNvSpPr>
          <p:nvPr>
            <p:ph type="dt" idx="10"/>
          </p:nvPr>
        </p:nvSpPr>
        <p:spPr/>
        <p:txBody>
          <a:bodyPr/>
          <a:lstStyle/>
          <a:p>
            <a:pPr>
              <a:defRPr/>
            </a:pPr>
            <a:fld id="{437B82B1-6973-4FBB-A51B-2765F8B2879E}" type="datetime1">
              <a:rPr lang="en-US" smtClean="0"/>
              <a:pPr>
                <a:defRPr/>
              </a:pPr>
              <a:t>8/14/2022</a:t>
            </a:fld>
            <a:endParaRPr lang="en-US"/>
          </a:p>
        </p:txBody>
      </p:sp>
    </p:spTree>
    <p:extLst>
      <p:ext uri="{BB962C8B-B14F-4D97-AF65-F5344CB8AC3E}">
        <p14:creationId xmlns:p14="http://schemas.microsoft.com/office/powerpoint/2010/main" val="3270957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pPr>
              <a:defRPr/>
            </a:pPr>
            <a:r>
              <a:rPr lang="en-US"/>
              <a:t>September 9, 2006</a:t>
            </a:r>
          </a:p>
        </p:txBody>
      </p:sp>
      <p:sp>
        <p:nvSpPr>
          <p:cNvPr id="17" name="Footer Placeholder 16"/>
          <p:cNvSpPr>
            <a:spLocks noGrp="1"/>
          </p:cNvSpPr>
          <p:nvPr>
            <p:ph type="ftr" sz="quarter" idx="11"/>
          </p:nvPr>
        </p:nvSpPr>
        <p:spPr bwMode="auto">
          <a:xfrm rot="5400000">
            <a:off x="7077269" y="4181669"/>
            <a:ext cx="3657600" cy="384048"/>
          </a:xfrm>
        </p:spPr>
        <p:txBody>
          <a:bodyPr/>
          <a:lstStyle/>
          <a:p>
            <a:pPr>
              <a:defRPr/>
            </a:pPr>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pPr>
              <a:defRPr/>
            </a:pPr>
            <a:fld id="{A4FC5F25-C1DD-4520-B977-517DE88B2765}"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r>
              <a:rPr lang="en-US"/>
              <a:t>September 9, 2006</a:t>
            </a:r>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FDE51C4-ACD4-4B34-8375-41AEF61FF162}"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r>
              <a:rPr lang="en-US"/>
              <a:t>September 9, 2006</a:t>
            </a:r>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E967E91-ABC1-45C8-8C22-C743BD55F490}"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pPr>
              <a:defRPr/>
            </a:pPr>
            <a:r>
              <a:rPr lang="en-US"/>
              <a:t>September 9, 2006</a:t>
            </a:r>
          </a:p>
        </p:txBody>
      </p:sp>
      <p:sp>
        <p:nvSpPr>
          <p:cNvPr id="9" name="Slide Number Placeholder 8"/>
          <p:cNvSpPr>
            <a:spLocks noGrp="1"/>
          </p:cNvSpPr>
          <p:nvPr>
            <p:ph type="sldNum" sz="quarter" idx="15"/>
          </p:nvPr>
        </p:nvSpPr>
        <p:spPr/>
        <p:txBody>
          <a:bodyPr rtlCol="0"/>
          <a:lstStyle/>
          <a:p>
            <a:pPr>
              <a:defRPr/>
            </a:pPr>
            <a:fld id="{7F029134-1434-4B32-814E-9A50D348EEBF}" type="slidenum">
              <a:rPr lang="en-US" smtClean="0"/>
              <a:pPr>
                <a:defRPr/>
              </a:pPr>
              <a:t>‹#›</a:t>
            </a:fld>
            <a:endParaRPr lang="en-US"/>
          </a:p>
        </p:txBody>
      </p:sp>
      <p:sp>
        <p:nvSpPr>
          <p:cNvPr id="10" name="Footer Placeholder 9"/>
          <p:cNvSpPr>
            <a:spLocks noGrp="1"/>
          </p:cNvSpPr>
          <p:nvPr>
            <p:ph type="ftr" sz="quarter" idx="16"/>
          </p:nvPr>
        </p:nvSpPr>
        <p:spPr/>
        <p:txBody>
          <a:bodyPr rtlCol="0"/>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pPr>
              <a:defRPr/>
            </a:pPr>
            <a:r>
              <a:rPr lang="en-US"/>
              <a:t>September 9, 2006</a:t>
            </a:r>
          </a:p>
        </p:txBody>
      </p:sp>
      <p:sp>
        <p:nvSpPr>
          <p:cNvPr id="5" name="Footer Placeholder 4"/>
          <p:cNvSpPr>
            <a:spLocks noGrp="1"/>
          </p:cNvSpPr>
          <p:nvPr>
            <p:ph type="ftr" sz="quarter" idx="11"/>
          </p:nvPr>
        </p:nvSpPr>
        <p:spPr bwMode="auto">
          <a:xfrm rot="5400000">
            <a:off x="7077456" y="4178808"/>
            <a:ext cx="3657600" cy="384048"/>
          </a:xfrm>
        </p:spPr>
        <p:txBody>
          <a:bodyPr/>
          <a:lstStyle/>
          <a:p>
            <a:pPr>
              <a:defRPr/>
            </a:pPr>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pPr>
              <a:defRPr/>
            </a:pPr>
            <a:fld id="{7C1F74A5-9744-46B8-8257-148EF728A3BE}"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pPr>
              <a:defRPr/>
            </a:pPr>
            <a:r>
              <a:rPr lang="en-US"/>
              <a:t>September 9, 2006</a:t>
            </a:r>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54D5C46-7640-4EB9-BC44-2EEAC9131985}" type="slidenum">
              <a:rPr lang="en-US" smtClean="0"/>
              <a:pPr>
                <a:defRPr/>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pPr>
              <a:defRPr/>
            </a:pPr>
            <a:r>
              <a:rPr lang="en-US"/>
              <a:t>September 9, 2006</a:t>
            </a:r>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65B60862-4B84-4883-8117-1FEF3D1C484B}" type="slidenum">
              <a:rPr lang="en-US" smtClean="0"/>
              <a:pPr>
                <a:defRPr/>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pPr>
              <a:defRPr/>
            </a:pPr>
            <a:r>
              <a:rPr lang="en-US"/>
              <a:t>September 9, 2006</a:t>
            </a:r>
          </a:p>
        </p:txBody>
      </p:sp>
      <p:sp>
        <p:nvSpPr>
          <p:cNvPr id="7" name="Slide Number Placeholder 6"/>
          <p:cNvSpPr>
            <a:spLocks noGrp="1"/>
          </p:cNvSpPr>
          <p:nvPr>
            <p:ph type="sldNum" sz="quarter" idx="11"/>
          </p:nvPr>
        </p:nvSpPr>
        <p:spPr/>
        <p:txBody>
          <a:bodyPr rtlCol="0"/>
          <a:lstStyle/>
          <a:p>
            <a:pPr>
              <a:defRPr/>
            </a:pPr>
            <a:fld id="{50FF1EEA-2EEC-4E37-A031-79A17AB6FF16}" type="slidenum">
              <a:rPr lang="en-US" smtClean="0"/>
              <a:pPr>
                <a:defRPr/>
              </a:pPr>
              <a:t>‹#›</a:t>
            </a:fld>
            <a:endParaRPr lang="en-US"/>
          </a:p>
        </p:txBody>
      </p:sp>
      <p:sp>
        <p:nvSpPr>
          <p:cNvPr id="8" name="Footer Placeholder 7"/>
          <p:cNvSpPr>
            <a:spLocks noGrp="1"/>
          </p:cNvSpPr>
          <p:nvPr>
            <p:ph type="ftr" sz="quarter" idx="12"/>
          </p:nvPr>
        </p:nvSpPr>
        <p:spPr/>
        <p:txBody>
          <a:bodyPr rtlCol="0"/>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t>September 9, 2006</a:t>
            </a:r>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9FBBC800-3C24-4684-995F-31EBF9A44207}"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pPr>
              <a:defRPr/>
            </a:pPr>
            <a:r>
              <a:rPr lang="en-US"/>
              <a:t>September 9, 2006</a:t>
            </a:r>
          </a:p>
        </p:txBody>
      </p:sp>
      <p:sp>
        <p:nvSpPr>
          <p:cNvPr id="22" name="Slide Number Placeholder 21"/>
          <p:cNvSpPr>
            <a:spLocks noGrp="1"/>
          </p:cNvSpPr>
          <p:nvPr>
            <p:ph type="sldNum" sz="quarter" idx="15"/>
          </p:nvPr>
        </p:nvSpPr>
        <p:spPr/>
        <p:txBody>
          <a:bodyPr rtlCol="0"/>
          <a:lstStyle/>
          <a:p>
            <a:pPr>
              <a:defRPr/>
            </a:pPr>
            <a:fld id="{C3675E82-03CE-43B2-B463-05A84E4000EC}" type="slidenum">
              <a:rPr lang="en-US" smtClean="0"/>
              <a:pPr>
                <a:defRPr/>
              </a:pPr>
              <a:t>‹#›</a:t>
            </a:fld>
            <a:endParaRPr lang="en-US"/>
          </a:p>
        </p:txBody>
      </p:sp>
      <p:sp>
        <p:nvSpPr>
          <p:cNvPr id="23" name="Footer Placeholder 22"/>
          <p:cNvSpPr>
            <a:spLocks noGrp="1"/>
          </p:cNvSpPr>
          <p:nvPr>
            <p:ph type="ftr" sz="quarter" idx="16"/>
          </p:nvPr>
        </p:nvSpPr>
        <p:spPr/>
        <p:txBody>
          <a:bodyPr rtlCol="0"/>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defRPr/>
            </a:pPr>
            <a:r>
              <a:rPr lang="en-US"/>
              <a:t>September 9, 2006</a:t>
            </a:r>
          </a:p>
        </p:txBody>
      </p:sp>
      <p:sp>
        <p:nvSpPr>
          <p:cNvPr id="18" name="Slide Number Placeholder 17"/>
          <p:cNvSpPr>
            <a:spLocks noGrp="1"/>
          </p:cNvSpPr>
          <p:nvPr>
            <p:ph type="sldNum" sz="quarter" idx="11"/>
          </p:nvPr>
        </p:nvSpPr>
        <p:spPr/>
        <p:txBody>
          <a:bodyPr rtlCol="0"/>
          <a:lstStyle/>
          <a:p>
            <a:pPr>
              <a:defRPr/>
            </a:pPr>
            <a:fld id="{2D35113A-959B-4BC5-B9AA-9F8C1AC56758}" type="slidenum">
              <a:rPr lang="en-US" smtClean="0"/>
              <a:pPr>
                <a:defRPr/>
              </a:pPr>
              <a:t>‹#›</a:t>
            </a:fld>
            <a:endParaRPr lang="en-US"/>
          </a:p>
        </p:txBody>
      </p:sp>
      <p:sp>
        <p:nvSpPr>
          <p:cNvPr id="21" name="Footer Placeholder 20"/>
          <p:cNvSpPr>
            <a:spLocks noGrp="1"/>
          </p:cNvSpPr>
          <p:nvPr>
            <p:ph type="ftr" sz="quarter" idx="12"/>
          </p:nvPr>
        </p:nvSpPr>
        <p:spPr/>
        <p:txBody>
          <a:bodyPr rtlCol="0"/>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defRPr/>
            </a:pPr>
            <a:r>
              <a:rPr lang="en-US"/>
              <a:t>September 9, 2006</a:t>
            </a: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97F458B3-DF6F-421A-AD54-1099A9BF0256}"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en.wikipedia.org/wiki/Employe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en.wikipedia.org/wiki/Management" TargetMode="External"/><Relationship Id="rId4" Type="http://schemas.openxmlformats.org/officeDocument/2006/relationships/hyperlink" Target="http://en.wikipedia.org/wiki/Company"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a:noFill/>
        </p:spPr>
        <p:txBody>
          <a:bodyPr/>
          <a:lstStyle/>
          <a:p>
            <a:pPr algn="ctr" eaLnBrk="1" hangingPunct="1"/>
            <a:r>
              <a:rPr lang="en-US" dirty="0">
                <a:solidFill>
                  <a:schemeClr val="tx1"/>
                </a:solidFill>
              </a:rPr>
              <a:t>Succession Planning</a:t>
            </a:r>
          </a:p>
        </p:txBody>
      </p:sp>
      <p:sp>
        <p:nvSpPr>
          <p:cNvPr id="3075" name="Rectangle 3"/>
          <p:cNvSpPr>
            <a:spLocks noGrp="1" noChangeArrowheads="1"/>
          </p:cNvSpPr>
          <p:nvPr>
            <p:ph type="subTitle" idx="1"/>
          </p:nvPr>
        </p:nvSpPr>
        <p:spPr>
          <a:noFill/>
        </p:spPr>
        <p:txBody>
          <a:bodyPr/>
          <a:lstStyle/>
          <a:p>
            <a:pPr algn="l" eaLnBrk="1" hangingPunct="1"/>
            <a:r>
              <a:rPr lang="en-US" sz="2400" dirty="0"/>
              <a:t>Marc Cohen</a:t>
            </a:r>
            <a:endParaRPr lang="en-US" sz="2400" dirty="0">
              <a:solidFill>
                <a:schemeClr val="tx2"/>
              </a:solidFill>
            </a:endParaRPr>
          </a:p>
          <a:p>
            <a:pPr algn="l" eaLnBrk="1" hangingPunct="1"/>
            <a:r>
              <a:rPr lang="en-US" sz="2400" dirty="0">
                <a:solidFill>
                  <a:schemeClr val="tx2"/>
                </a:solidFill>
              </a:rPr>
              <a:t>VP of MAR/</a:t>
            </a:r>
          </a:p>
          <a:p>
            <a:pPr algn="l" eaLnBrk="1" hangingPunct="1"/>
            <a:r>
              <a:rPr lang="en-US" sz="2400" dirty="0">
                <a:solidFill>
                  <a:schemeClr val="tx2"/>
                </a:solidFill>
              </a:rPr>
              <a:t>FJMC Consultant</a:t>
            </a:r>
          </a:p>
        </p:txBody>
      </p:sp>
    </p:spTree>
  </p:cSld>
  <p:clrMapOvr>
    <a:overrideClrMapping bg1="lt1" tx1="dk1" bg2="lt2" tx2="dk2" accent1="accent1" accent2="accent2" accent3="accent3" accent4="accent4" accent5="accent5" accent6="accent6" hlink="hlink" folHlink="folHlink"/>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a:noFill/>
        </p:spPr>
        <p:txBody>
          <a:bodyPr/>
          <a:lstStyle/>
          <a:p>
            <a:pPr eaLnBrk="1" hangingPunct="1"/>
            <a:r>
              <a:rPr lang="en-US" dirty="0"/>
              <a:t>What is Succession Planning?</a:t>
            </a:r>
          </a:p>
        </p:txBody>
      </p:sp>
      <p:sp>
        <p:nvSpPr>
          <p:cNvPr id="4099" name="Rectangle 3"/>
          <p:cNvSpPr>
            <a:spLocks noGrp="1" noChangeArrowheads="1"/>
          </p:cNvSpPr>
          <p:nvPr>
            <p:ph sz="quarter" idx="1"/>
          </p:nvPr>
        </p:nvSpPr>
        <p:spPr>
          <a:noFill/>
        </p:spPr>
        <p:txBody>
          <a:bodyPr>
            <a:normAutofit/>
          </a:bodyPr>
          <a:lstStyle/>
          <a:p>
            <a:r>
              <a:rPr lang="en-US" sz="1800" b="1" dirty="0"/>
              <a:t>Succession planning</a:t>
            </a:r>
            <a:r>
              <a:rPr lang="en-US" sz="1800" dirty="0"/>
              <a:t> is a process for identifying and developing </a:t>
            </a:r>
            <a:r>
              <a:rPr lang="en-US" sz="1800" dirty="0">
                <a:hlinkClick r:id="rId3" tooltip="Employee"/>
              </a:rPr>
              <a:t>internal people</a:t>
            </a:r>
            <a:r>
              <a:rPr lang="en-US" sz="1800" dirty="0"/>
              <a:t> with the potential to fill key business leadership positions in the </a:t>
            </a:r>
            <a:r>
              <a:rPr lang="en-US" sz="1800" dirty="0">
                <a:hlinkClick r:id="rId4" tooltip="Company"/>
              </a:rPr>
              <a:t>company</a:t>
            </a:r>
            <a:r>
              <a:rPr lang="en-US" sz="1800" dirty="0"/>
              <a:t>. Succession planning increases the availability of experienced and capable employees that are prepared to assume these roles as they become available. Taken narrowly, "replacement planning" for key roles is the heart of succession planning. Effective succession or talent-pool </a:t>
            </a:r>
            <a:r>
              <a:rPr lang="en-US" sz="1800" dirty="0">
                <a:hlinkClick r:id="rId5" tooltip="Management"/>
              </a:rPr>
              <a:t>management</a:t>
            </a:r>
            <a:r>
              <a:rPr lang="en-US" sz="1800" dirty="0"/>
              <a:t> concerns itself with building a series of feeder groups up and down the entire leadership pipeline or progression (</a:t>
            </a:r>
            <a:r>
              <a:rPr lang="en-US" sz="1800" dirty="0" err="1"/>
              <a:t>Charan</a:t>
            </a:r>
            <a:r>
              <a:rPr lang="en-US" sz="1800" dirty="0"/>
              <a:t>, </a:t>
            </a:r>
            <a:r>
              <a:rPr lang="en-US" sz="1800" dirty="0" err="1"/>
              <a:t>Drotter</a:t>
            </a:r>
            <a:r>
              <a:rPr lang="en-US" sz="1800" dirty="0"/>
              <a:t>, Noel, 2001). In contrast, replacement planning is focused narrowly on identifying specific back-up candidates for given senior management positions. For the most part position-driven replacement planning (often referred to as the "truck scenario") is a forecast, which research indicates does not have substantial impact on outcomes.</a:t>
            </a:r>
          </a:p>
          <a:p>
            <a:r>
              <a:rPr lang="en-US" sz="1800" dirty="0"/>
              <a:t>Source - Wikipedia</a:t>
            </a: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p:cNvSpPr>
            <a:spLocks noGrp="1" noChangeArrowheads="1"/>
          </p:cNvSpPr>
          <p:nvPr>
            <p:ph type="title"/>
          </p:nvPr>
        </p:nvSpPr>
        <p:spPr>
          <a:noFill/>
        </p:spPr>
        <p:txBody>
          <a:bodyPr/>
          <a:lstStyle/>
          <a:p>
            <a:pPr eaLnBrk="1" hangingPunct="1"/>
            <a:r>
              <a:rPr lang="en-US" dirty="0"/>
              <a:t>When do you do Succession Planning</a:t>
            </a:r>
          </a:p>
        </p:txBody>
      </p:sp>
      <p:sp>
        <p:nvSpPr>
          <p:cNvPr id="5123" name="Rectangle 3"/>
          <p:cNvSpPr>
            <a:spLocks noGrp="1" noChangeArrowheads="1"/>
          </p:cNvSpPr>
          <p:nvPr>
            <p:ph sz="quarter" idx="1"/>
          </p:nvPr>
        </p:nvSpPr>
        <p:spPr>
          <a:noFill/>
        </p:spPr>
        <p:txBody>
          <a:bodyPr/>
          <a:lstStyle/>
          <a:p>
            <a:pPr eaLnBrk="1" hangingPunct="1"/>
            <a:r>
              <a:rPr lang="en-US" dirty="0"/>
              <a:t>Succession planning is an ongoing process.</a:t>
            </a:r>
          </a:p>
          <a:p>
            <a:pPr eaLnBrk="1" hangingPunct="1"/>
            <a:r>
              <a:rPr lang="en-US" dirty="0"/>
              <a:t>The worst time to do it is when there is an opening.</a:t>
            </a:r>
          </a:p>
          <a:p>
            <a:pPr eaLnBrk="1" hangingPunct="1"/>
            <a:r>
              <a:rPr lang="en-US" dirty="0"/>
              <a:t>As a leader, you should always be looking for the next generation of leaders.</a:t>
            </a:r>
          </a:p>
          <a:p>
            <a:pPr marL="0" indent="0" eaLnBrk="1" hangingPunct="1">
              <a:buNone/>
            </a:pPr>
            <a:endParaRPr lang="en-US" dirty="0"/>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p:cNvSpPr>
            <a:spLocks noGrp="1" noChangeArrowheads="1"/>
          </p:cNvSpPr>
          <p:nvPr>
            <p:ph type="title"/>
          </p:nvPr>
        </p:nvSpPr>
        <p:spPr/>
        <p:txBody>
          <a:bodyPr/>
          <a:lstStyle/>
          <a:p>
            <a:pPr eaLnBrk="1" hangingPunct="1"/>
            <a:r>
              <a:rPr lang="en-US"/>
              <a:t>My Contact Information</a:t>
            </a:r>
          </a:p>
        </p:txBody>
      </p:sp>
      <p:sp>
        <p:nvSpPr>
          <p:cNvPr id="10243" name="Rectangle 3"/>
          <p:cNvSpPr>
            <a:spLocks noGrp="1" noChangeArrowheads="1"/>
          </p:cNvSpPr>
          <p:nvPr>
            <p:ph sz="quarter" idx="1"/>
          </p:nvPr>
        </p:nvSpPr>
        <p:spPr/>
        <p:txBody>
          <a:bodyPr/>
          <a:lstStyle/>
          <a:p>
            <a:pPr eaLnBrk="1" hangingPunct="1"/>
            <a:r>
              <a:rPr lang="en-US" dirty="0"/>
              <a:t>Home: (856) 396-0189</a:t>
            </a:r>
          </a:p>
          <a:p>
            <a:pPr eaLnBrk="1" hangingPunct="1"/>
            <a:r>
              <a:rPr lang="en-US" dirty="0"/>
              <a:t>Cell: (856) 607-1084</a:t>
            </a:r>
          </a:p>
          <a:p>
            <a:pPr eaLnBrk="1" hangingPunct="1"/>
            <a:r>
              <a:rPr lang="en-US" dirty="0"/>
              <a:t>E-Mail</a:t>
            </a:r>
            <a:r>
              <a:rPr lang="en-US"/>
              <a:t>: Brendad02@comcast.net</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113</TotalTime>
  <Words>244</Words>
  <Application>Microsoft Office PowerPoint</Application>
  <PresentationFormat>On-screen Show (4:3)</PresentationFormat>
  <Paragraphs>27</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Century Schoolbook</vt:lpstr>
      <vt:lpstr>Wingdings</vt:lpstr>
      <vt:lpstr>Wingdings 2</vt:lpstr>
      <vt:lpstr>Oriel</vt:lpstr>
      <vt:lpstr>Succession Planning</vt:lpstr>
      <vt:lpstr>What is Succession Planning?</vt:lpstr>
      <vt:lpstr>When do you do Succession Planning</vt:lpstr>
      <vt:lpstr>My 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Attracting Young Members</dc:title>
  <dc:creator>Jeffrey Schulman</dc:creator>
  <cp:lastModifiedBy>Andy Alper</cp:lastModifiedBy>
  <cp:revision>21</cp:revision>
  <cp:lastPrinted>2015-05-03T00:28:32Z</cp:lastPrinted>
  <dcterms:created xsi:type="dcterms:W3CDTF">2015-05-30T14:15:17Z</dcterms:created>
  <dcterms:modified xsi:type="dcterms:W3CDTF">2022-08-14T23:54:35Z</dcterms:modified>
</cp:coreProperties>
</file>