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9388475" cy="7102475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6" roundtripDataSignature="AMtx7miDOgcDsZvhG9HRJjWkNTH9Hzcg4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85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customschemas.google.com/relationships/presentationmetadata" Target="metadata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1" y="0"/>
            <a:ext cx="4068339" cy="3563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225" tIns="47100" rIns="94225" bIns="471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5317964" y="0"/>
            <a:ext cx="4068339" cy="3563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225" tIns="47100" rIns="94225" bIns="471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2563813" y="887413"/>
            <a:ext cx="4260850" cy="23971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938848" y="3418066"/>
            <a:ext cx="7510780" cy="279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225" tIns="47100" rIns="94225" bIns="471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1" y="6746119"/>
            <a:ext cx="4068339" cy="3563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225" tIns="47100" rIns="94225" bIns="471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5317964" y="6746119"/>
            <a:ext cx="4068339" cy="3563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225" tIns="47100" rIns="94225" bIns="471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1:notes"/>
          <p:cNvSpPr txBox="1">
            <a:spLocks noGrp="1"/>
          </p:cNvSpPr>
          <p:nvPr>
            <p:ph type="body" idx="1"/>
          </p:nvPr>
        </p:nvSpPr>
        <p:spPr>
          <a:xfrm>
            <a:off x="938848" y="3418066"/>
            <a:ext cx="7510780" cy="2796600"/>
          </a:xfrm>
          <a:prstGeom prst="rect">
            <a:avLst/>
          </a:prstGeom>
        </p:spPr>
        <p:txBody>
          <a:bodyPr spcFirstLastPara="1" wrap="square" lIns="94225" tIns="47100" rIns="94225" bIns="471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5" name="Google Shape;14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563813" y="887413"/>
            <a:ext cx="4260850" cy="23971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" name="Google Shape;301;p8:notes"/>
          <p:cNvSpPr txBox="1">
            <a:spLocks noGrp="1"/>
          </p:cNvSpPr>
          <p:nvPr>
            <p:ph type="body" idx="1"/>
          </p:nvPr>
        </p:nvSpPr>
        <p:spPr>
          <a:xfrm>
            <a:off x="938848" y="3418066"/>
            <a:ext cx="7510780" cy="2796600"/>
          </a:xfrm>
          <a:prstGeom prst="rect">
            <a:avLst/>
          </a:prstGeom>
        </p:spPr>
        <p:txBody>
          <a:bodyPr spcFirstLastPara="1" wrap="square" lIns="94225" tIns="47100" rIns="94225" bIns="471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2" name="Google Shape;302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2563813" y="887413"/>
            <a:ext cx="4260850" cy="23971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" name="Google Shape;309;p9:notes"/>
          <p:cNvSpPr txBox="1">
            <a:spLocks noGrp="1"/>
          </p:cNvSpPr>
          <p:nvPr>
            <p:ph type="body" idx="1"/>
          </p:nvPr>
        </p:nvSpPr>
        <p:spPr>
          <a:xfrm>
            <a:off x="938848" y="3418066"/>
            <a:ext cx="7510780" cy="2796600"/>
          </a:xfrm>
          <a:prstGeom prst="rect">
            <a:avLst/>
          </a:prstGeom>
        </p:spPr>
        <p:txBody>
          <a:bodyPr spcFirstLastPara="1" wrap="square" lIns="94225" tIns="47100" rIns="94225" bIns="471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0" name="Google Shape;310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2563813" y="887413"/>
            <a:ext cx="4260850" cy="23971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2:notes"/>
          <p:cNvSpPr txBox="1">
            <a:spLocks noGrp="1"/>
          </p:cNvSpPr>
          <p:nvPr>
            <p:ph type="body" idx="1"/>
          </p:nvPr>
        </p:nvSpPr>
        <p:spPr>
          <a:xfrm>
            <a:off x="938848" y="3418066"/>
            <a:ext cx="7510780" cy="2796600"/>
          </a:xfrm>
          <a:prstGeom prst="rect">
            <a:avLst/>
          </a:prstGeom>
        </p:spPr>
        <p:txBody>
          <a:bodyPr spcFirstLastPara="1" wrap="square" lIns="94225" tIns="47100" rIns="94225" bIns="471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2" name="Google Shape;152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563813" y="887413"/>
            <a:ext cx="4260850" cy="23971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2563813" y="887413"/>
            <a:ext cx="4260850" cy="23971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59" name="Google Shape;159;p3:notes"/>
          <p:cNvSpPr txBox="1">
            <a:spLocks noGrp="1"/>
          </p:cNvSpPr>
          <p:nvPr>
            <p:ph type="body" idx="1"/>
          </p:nvPr>
        </p:nvSpPr>
        <p:spPr>
          <a:xfrm>
            <a:off x="938848" y="3418066"/>
            <a:ext cx="7510780" cy="279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225" tIns="47100" rIns="94225" bIns="471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0" name="Google Shape;160;p3:notes"/>
          <p:cNvSpPr txBox="1">
            <a:spLocks noGrp="1"/>
          </p:cNvSpPr>
          <p:nvPr>
            <p:ph type="sldNum" idx="12"/>
          </p:nvPr>
        </p:nvSpPr>
        <p:spPr>
          <a:xfrm>
            <a:off x="5317964" y="6746119"/>
            <a:ext cx="4068339" cy="3563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225" tIns="47100" rIns="94225" bIns="471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3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4:notes"/>
          <p:cNvSpPr txBox="1">
            <a:spLocks noGrp="1"/>
          </p:cNvSpPr>
          <p:nvPr>
            <p:ph type="body" idx="1"/>
          </p:nvPr>
        </p:nvSpPr>
        <p:spPr>
          <a:xfrm>
            <a:off x="938848" y="3418066"/>
            <a:ext cx="7510780" cy="2796600"/>
          </a:xfrm>
          <a:prstGeom prst="rect">
            <a:avLst/>
          </a:prstGeom>
        </p:spPr>
        <p:txBody>
          <a:bodyPr spcFirstLastPara="1" wrap="square" lIns="94225" tIns="47100" rIns="94225" bIns="471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7" name="Google Shape;167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2563813" y="887413"/>
            <a:ext cx="4260850" cy="23971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5:notes"/>
          <p:cNvSpPr txBox="1">
            <a:spLocks noGrp="1"/>
          </p:cNvSpPr>
          <p:nvPr>
            <p:ph type="body" idx="1"/>
          </p:nvPr>
        </p:nvSpPr>
        <p:spPr>
          <a:xfrm>
            <a:off x="938848" y="3418066"/>
            <a:ext cx="7510780" cy="2796600"/>
          </a:xfrm>
          <a:prstGeom prst="rect">
            <a:avLst/>
          </a:prstGeom>
        </p:spPr>
        <p:txBody>
          <a:bodyPr spcFirstLastPara="1" wrap="square" lIns="94225" tIns="47100" rIns="94225" bIns="471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6" name="Google Shape;176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2563813" y="887413"/>
            <a:ext cx="4260850" cy="23971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p6:notes"/>
          <p:cNvSpPr txBox="1">
            <a:spLocks noGrp="1"/>
          </p:cNvSpPr>
          <p:nvPr>
            <p:ph type="body" idx="1"/>
          </p:nvPr>
        </p:nvSpPr>
        <p:spPr>
          <a:xfrm>
            <a:off x="938848" y="3418066"/>
            <a:ext cx="7510780" cy="2796600"/>
          </a:xfrm>
          <a:prstGeom prst="rect">
            <a:avLst/>
          </a:prstGeom>
        </p:spPr>
        <p:txBody>
          <a:bodyPr spcFirstLastPara="1" wrap="square" lIns="94225" tIns="47100" rIns="94225" bIns="471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4" name="Google Shape;184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2563813" y="887413"/>
            <a:ext cx="4260850" cy="23971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Google Shape;220;g12ad33568a1_0_0:notes"/>
          <p:cNvSpPr txBox="1">
            <a:spLocks noGrp="1"/>
          </p:cNvSpPr>
          <p:nvPr>
            <p:ph type="body" idx="1"/>
          </p:nvPr>
        </p:nvSpPr>
        <p:spPr>
          <a:xfrm>
            <a:off x="938848" y="3418066"/>
            <a:ext cx="7510800" cy="2796600"/>
          </a:xfrm>
          <a:prstGeom prst="rect">
            <a:avLst/>
          </a:prstGeom>
        </p:spPr>
        <p:txBody>
          <a:bodyPr spcFirstLastPara="1" wrap="square" lIns="94225" tIns="47100" rIns="94225" bIns="471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1" name="Google Shape;221;g12ad33568a1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2563813" y="887413"/>
            <a:ext cx="4260900" cy="2397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Google Shape;257;g12ad33568a1_0_36:notes"/>
          <p:cNvSpPr txBox="1">
            <a:spLocks noGrp="1"/>
          </p:cNvSpPr>
          <p:nvPr>
            <p:ph type="body" idx="1"/>
          </p:nvPr>
        </p:nvSpPr>
        <p:spPr>
          <a:xfrm>
            <a:off x="938848" y="3418066"/>
            <a:ext cx="7510800" cy="2796600"/>
          </a:xfrm>
          <a:prstGeom prst="rect">
            <a:avLst/>
          </a:prstGeom>
        </p:spPr>
        <p:txBody>
          <a:bodyPr spcFirstLastPara="1" wrap="square" lIns="94225" tIns="47100" rIns="94225" bIns="471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8" name="Google Shape;258;g12ad33568a1_0_36:notes"/>
          <p:cNvSpPr>
            <a:spLocks noGrp="1" noRot="1" noChangeAspect="1"/>
          </p:cNvSpPr>
          <p:nvPr>
            <p:ph type="sldImg" idx="2"/>
          </p:nvPr>
        </p:nvSpPr>
        <p:spPr>
          <a:xfrm>
            <a:off x="2563813" y="887413"/>
            <a:ext cx="4260900" cy="2397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" name="Google Shape;294;p7:notes"/>
          <p:cNvSpPr txBox="1">
            <a:spLocks noGrp="1"/>
          </p:cNvSpPr>
          <p:nvPr>
            <p:ph type="body" idx="1"/>
          </p:nvPr>
        </p:nvSpPr>
        <p:spPr>
          <a:xfrm>
            <a:off x="938848" y="3418066"/>
            <a:ext cx="7510780" cy="2796600"/>
          </a:xfrm>
          <a:prstGeom prst="rect">
            <a:avLst/>
          </a:prstGeom>
        </p:spPr>
        <p:txBody>
          <a:bodyPr spcFirstLastPara="1" wrap="square" lIns="94225" tIns="47100" rIns="94225" bIns="471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5" name="Google Shape;295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2563813" y="887413"/>
            <a:ext cx="4260850" cy="23971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le Slide" type="title">
  <p:cSld name="TITLE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" name="Google Shape;27;p11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8" name="Google Shape;28;p11"/>
            <p:cNvCxnSpPr/>
            <p:nvPr/>
          </p:nvCxnSpPr>
          <p:spPr>
            <a:xfrm>
              <a:off x="9371012" y="0"/>
              <a:ext cx="1219200" cy="6858000"/>
            </a:xfrm>
            <a:prstGeom prst="straightConnector1">
              <a:avLst/>
            </a:prstGeom>
            <a:noFill/>
            <a:ln w="9525" cap="flat" cmpd="sng">
              <a:solidFill>
                <a:srgbClr val="BFBFBF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29" name="Google Shape;29;p11"/>
            <p:cNvCxnSpPr/>
            <p:nvPr/>
          </p:nvCxnSpPr>
          <p:spPr>
            <a:xfrm flipH="1">
              <a:off x="7425267" y="3681413"/>
              <a:ext cx="4763558" cy="3176587"/>
            </a:xfrm>
            <a:prstGeom prst="straightConnector1">
              <a:avLst/>
            </a:prstGeom>
            <a:noFill/>
            <a:ln w="9525" cap="flat" cmpd="sng">
              <a:solidFill>
                <a:srgbClr val="D8D8D8"/>
              </a:solidFill>
              <a:prstDash val="solid"/>
              <a:round/>
              <a:headEnd type="none" w="sm" len="sm"/>
              <a:tailEnd type="none" w="sm" len="sm"/>
            </a:ln>
          </p:spPr>
        </p:cxnSp>
        <p:sp>
          <p:nvSpPr>
            <p:cNvPr id="30" name="Google Shape;30;p11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 extrusionOk="0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29803"/>
              </a:schemeClr>
            </a:solidFill>
            <a:ln>
              <a:noFill/>
            </a:ln>
          </p:spPr>
        </p:sp>
        <p:sp>
          <p:nvSpPr>
            <p:cNvPr id="31" name="Google Shape;31;p11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 extrusionOk="0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</p:spPr>
        </p:sp>
        <p:sp>
          <p:nvSpPr>
            <p:cNvPr id="32" name="Google Shape;32;p11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1764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33;p11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 extrusionOk="0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F7818">
                <a:alpha val="69803"/>
              </a:srgbClr>
            </a:solidFill>
            <a:ln>
              <a:noFill/>
            </a:ln>
          </p:spPr>
        </p:sp>
        <p:sp>
          <p:nvSpPr>
            <p:cNvPr id="34" name="Google Shape;34;p11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 extrusionOk="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rgbClr val="BFE471">
                <a:alpha val="69803"/>
              </a:srgbClr>
            </a:solidFill>
            <a:ln>
              <a:noFill/>
            </a:ln>
          </p:spPr>
        </p:sp>
        <p:sp>
          <p:nvSpPr>
            <p:cNvPr id="35" name="Google Shape;35;p11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 extrusionOk="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4705"/>
              </a:schemeClr>
            </a:solidFill>
            <a:ln>
              <a:noFill/>
            </a:ln>
          </p:spPr>
        </p:sp>
        <p:sp>
          <p:nvSpPr>
            <p:cNvPr id="36" name="Google Shape;36;p11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37;p11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4705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8" name="Google Shape;38;p11"/>
          <p:cNvSpPr txBox="1"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Font typeface="Trebuchet MS"/>
              <a:buNone/>
              <a:defRPr sz="5400">
                <a:solidFill>
                  <a:schemeClr val="accent1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11"/>
          <p:cNvSpPr txBox="1"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r">
              <a:spcBef>
                <a:spcPts val="1000"/>
              </a:spcBef>
              <a:spcAft>
                <a:spcPts val="0"/>
              </a:spcAft>
              <a:buSzPts val="1440"/>
              <a:buNone/>
              <a:defRPr>
                <a:solidFill>
                  <a:srgbClr val="7F7F7F"/>
                </a:solidFill>
              </a:defRPr>
            </a:lvl1pPr>
            <a:lvl2pPr lvl="1" algn="ctr">
              <a:spcBef>
                <a:spcPts val="1000"/>
              </a:spcBef>
              <a:spcAft>
                <a:spcPts val="0"/>
              </a:spcAft>
              <a:buSzPts val="128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1000"/>
              </a:spcBef>
              <a:spcAft>
                <a:spcPts val="0"/>
              </a:spcAft>
              <a:buSzPts val="112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1000"/>
              </a:spcBef>
              <a:spcAft>
                <a:spcPts val="0"/>
              </a:spcAft>
              <a:buSzPts val="96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1000"/>
              </a:spcBef>
              <a:spcAft>
                <a:spcPts val="0"/>
              </a:spcAft>
              <a:buSzPts val="96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1000"/>
              </a:spcBef>
              <a:spcAft>
                <a:spcPts val="0"/>
              </a:spcAft>
              <a:buSzPts val="96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1000"/>
              </a:spcBef>
              <a:spcAft>
                <a:spcPts val="0"/>
              </a:spcAft>
              <a:buSzPts val="96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1000"/>
              </a:spcBef>
              <a:spcAft>
                <a:spcPts val="0"/>
              </a:spcAft>
              <a:buSzPts val="96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1000"/>
              </a:spcBef>
              <a:spcAft>
                <a:spcPts val="0"/>
              </a:spcAft>
              <a:buSzPts val="96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40" name="Google Shape;40;p11"/>
          <p:cNvSpPr txBox="1">
            <a:spLocks noGrp="1"/>
          </p:cNvSpPr>
          <p:nvPr>
            <p:ph type="dt" idx="10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11"/>
          <p:cNvSpPr txBox="1">
            <a:spLocks noGrp="1"/>
          </p:cNvSpPr>
          <p:nvPr>
            <p:ph type="ftr" idx="11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11"/>
          <p:cNvSpPr txBox="1">
            <a:spLocks noGrp="1"/>
          </p:cNvSpPr>
          <p:nvPr>
            <p:ph type="sldNum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aption">
  <p:cSld name="Title and Caption"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20"/>
          <p:cNvSpPr txBox="1"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400"/>
              <a:buFont typeface="Trebuchet MS"/>
              <a:buNone/>
              <a:defRPr sz="4400" b="0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6" name="Google Shape;96;p20"/>
          <p:cNvSpPr txBox="1"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3F3F3F"/>
                </a:solidFill>
              </a:defRPr>
            </a:lvl1pPr>
            <a:lvl2pPr marL="914400" lvl="1" indent="-2286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97" name="Google Shape;97;p20"/>
          <p:cNvSpPr txBox="1">
            <a:spLocks noGrp="1"/>
          </p:cNvSpPr>
          <p:nvPr>
            <p:ph type="dt" idx="10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8" name="Google Shape;98;p20"/>
          <p:cNvSpPr txBox="1">
            <a:spLocks noGrp="1"/>
          </p:cNvSpPr>
          <p:nvPr>
            <p:ph type="ftr" idx="11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9" name="Google Shape;99;p20"/>
          <p:cNvSpPr txBox="1">
            <a:spLocks noGrp="1"/>
          </p:cNvSpPr>
          <p:nvPr>
            <p:ph type="sldNum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 with Caption">
  <p:cSld name="Quote with Caption"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21"/>
          <p:cNvSpPr txBox="1"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400"/>
              <a:buFont typeface="Trebuchet MS"/>
              <a:buNone/>
              <a:defRPr sz="4400" b="0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2" name="Google Shape;102;p21"/>
          <p:cNvSpPr txBox="1">
            <a:spLocks noGrp="1"/>
          </p:cNvSpPr>
          <p:nvPr>
            <p:ph type="body" idx="1"/>
          </p:nvPr>
        </p:nvSpPr>
        <p:spPr>
          <a:xfrm>
            <a:off x="1366139" y="3632200"/>
            <a:ext cx="7224524" cy="38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l">
              <a:spcBef>
                <a:spcPts val="1000"/>
              </a:spcBef>
              <a:spcAft>
                <a:spcPts val="0"/>
              </a:spcAft>
              <a:buSzPts val="1280"/>
              <a:buFont typeface="Trebuchet MS"/>
              <a:buNone/>
              <a:defRPr sz="1600">
                <a:solidFill>
                  <a:srgbClr val="7F7F7F"/>
                </a:solidFill>
              </a:defRPr>
            </a:lvl1pPr>
            <a:lvl2pPr marL="914400" lvl="1" indent="-228600" algn="l">
              <a:spcBef>
                <a:spcPts val="1000"/>
              </a:spcBef>
              <a:spcAft>
                <a:spcPts val="0"/>
              </a:spcAft>
              <a:buSzPts val="1280"/>
              <a:buFont typeface="Trebuchet MS"/>
              <a:buNone/>
              <a:defRPr/>
            </a:lvl2pPr>
            <a:lvl3pPr marL="1371600" lvl="2" indent="-228600" algn="l">
              <a:spcBef>
                <a:spcPts val="1000"/>
              </a:spcBef>
              <a:spcAft>
                <a:spcPts val="0"/>
              </a:spcAft>
              <a:buSzPts val="1120"/>
              <a:buFont typeface="Trebuchet MS"/>
              <a:buNone/>
              <a:defRPr/>
            </a:lvl3pPr>
            <a:lvl4pPr marL="1828800" lvl="3" indent="-228600" algn="l">
              <a:spcBef>
                <a:spcPts val="1000"/>
              </a:spcBef>
              <a:spcAft>
                <a:spcPts val="0"/>
              </a:spcAft>
              <a:buSzPts val="960"/>
              <a:buFont typeface="Trebuchet MS"/>
              <a:buNone/>
              <a:defRPr/>
            </a:lvl4pPr>
            <a:lvl5pPr marL="2286000" lvl="4" indent="-228600" algn="l">
              <a:spcBef>
                <a:spcPts val="1000"/>
              </a:spcBef>
              <a:spcAft>
                <a:spcPts val="0"/>
              </a:spcAft>
              <a:buSzPts val="960"/>
              <a:buFont typeface="Trebuchet MS"/>
              <a:buNone/>
              <a:defRPr/>
            </a:lvl5pPr>
            <a:lvl6pPr marL="2743200" lvl="5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marL="3200400" lvl="6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marL="3657600" lvl="7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marL="4114800" lvl="8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>
            <a:endParaRPr/>
          </a:p>
        </p:txBody>
      </p:sp>
      <p:sp>
        <p:nvSpPr>
          <p:cNvPr id="103" name="Google Shape;103;p21"/>
          <p:cNvSpPr txBox="1">
            <a:spLocks noGrp="1"/>
          </p:cNvSpPr>
          <p:nvPr>
            <p:ph type="body" idx="2"/>
          </p:nvPr>
        </p:nvSpPr>
        <p:spPr>
          <a:xfrm>
            <a:off x="677335" y="4470400"/>
            <a:ext cx="8596668" cy="1570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3F3F3F"/>
                </a:solidFill>
              </a:defRPr>
            </a:lvl1pPr>
            <a:lvl2pPr marL="914400" lvl="1" indent="-2286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04" name="Google Shape;104;p21"/>
          <p:cNvSpPr txBox="1">
            <a:spLocks noGrp="1"/>
          </p:cNvSpPr>
          <p:nvPr>
            <p:ph type="dt" idx="10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5" name="Google Shape;105;p21"/>
          <p:cNvSpPr txBox="1">
            <a:spLocks noGrp="1"/>
          </p:cNvSpPr>
          <p:nvPr>
            <p:ph type="ftr" idx="11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6" name="Google Shape;106;p21"/>
          <p:cNvSpPr txBox="1">
            <a:spLocks noGrp="1"/>
          </p:cNvSpPr>
          <p:nvPr>
            <p:ph type="sldNum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07" name="Google Shape;107;p21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0">
                <a:solidFill>
                  <a:srgbClr val="BFE471"/>
                </a:solidFill>
                <a:latin typeface="Arial"/>
                <a:ea typeface="Arial"/>
                <a:cs typeface="Arial"/>
                <a:sym typeface="Arial"/>
              </a:rPr>
              <a:t>“</a:t>
            </a:r>
            <a:endParaRPr/>
          </a:p>
        </p:txBody>
      </p:sp>
      <p:sp>
        <p:nvSpPr>
          <p:cNvPr id="108" name="Google Shape;108;p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0">
                <a:solidFill>
                  <a:srgbClr val="BFE471"/>
                </a:solidFill>
                <a:latin typeface="Arial"/>
                <a:ea typeface="Arial"/>
                <a:cs typeface="Arial"/>
                <a:sym typeface="Arial"/>
              </a:rPr>
              <a:t>”</a:t>
            </a:r>
            <a:endParaRPr sz="1800">
              <a:solidFill>
                <a:srgbClr val="BFE47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Name Card">
  <p:cSld name="Name Card"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22"/>
          <p:cNvSpPr txBox="1"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400"/>
              <a:buFont typeface="Trebuchet MS"/>
              <a:buNone/>
              <a:defRPr sz="4400" b="0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1" name="Google Shape;111;p22"/>
          <p:cNvSpPr txBox="1"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3F3F3F"/>
                </a:solidFill>
              </a:defRPr>
            </a:lvl1pPr>
            <a:lvl2pPr marL="914400" lvl="1" indent="-2286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12" name="Google Shape;112;p22"/>
          <p:cNvSpPr txBox="1">
            <a:spLocks noGrp="1"/>
          </p:cNvSpPr>
          <p:nvPr>
            <p:ph type="dt" idx="10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3" name="Google Shape;113;p22"/>
          <p:cNvSpPr txBox="1">
            <a:spLocks noGrp="1"/>
          </p:cNvSpPr>
          <p:nvPr>
            <p:ph type="ftr" idx="11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4" name="Google Shape;114;p22"/>
          <p:cNvSpPr txBox="1">
            <a:spLocks noGrp="1"/>
          </p:cNvSpPr>
          <p:nvPr>
            <p:ph type="sldNum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 Name Card">
  <p:cSld name="Quote Name Card"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23"/>
          <p:cNvSpPr txBox="1"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400"/>
              <a:buFont typeface="Trebuchet MS"/>
              <a:buNone/>
              <a:defRPr sz="4400" b="0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7" name="Google Shape;117;p23"/>
          <p:cNvSpPr txBox="1">
            <a:spLocks noGrp="1"/>
          </p:cNvSpPr>
          <p:nvPr>
            <p:ph type="body" idx="1"/>
          </p:nvPr>
        </p:nvSpPr>
        <p:spPr>
          <a:xfrm>
            <a:off x="677332" y="4013200"/>
            <a:ext cx="8596669" cy="5142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1000"/>
              </a:spcBef>
              <a:spcAft>
                <a:spcPts val="0"/>
              </a:spcAft>
              <a:buSzPts val="1920"/>
              <a:buFont typeface="Trebuchet MS"/>
              <a:buNone/>
              <a:defRPr sz="2400">
                <a:solidFill>
                  <a:srgbClr val="3F3F3F"/>
                </a:solidFill>
              </a:defRPr>
            </a:lvl1pPr>
            <a:lvl2pPr marL="914400" lvl="1" indent="-228600" algn="l">
              <a:spcBef>
                <a:spcPts val="1000"/>
              </a:spcBef>
              <a:spcAft>
                <a:spcPts val="0"/>
              </a:spcAft>
              <a:buSzPts val="1280"/>
              <a:buFont typeface="Trebuchet MS"/>
              <a:buNone/>
              <a:defRPr/>
            </a:lvl2pPr>
            <a:lvl3pPr marL="1371600" lvl="2" indent="-228600" algn="l">
              <a:spcBef>
                <a:spcPts val="1000"/>
              </a:spcBef>
              <a:spcAft>
                <a:spcPts val="0"/>
              </a:spcAft>
              <a:buSzPts val="1120"/>
              <a:buFont typeface="Trebuchet MS"/>
              <a:buNone/>
              <a:defRPr/>
            </a:lvl3pPr>
            <a:lvl4pPr marL="1828800" lvl="3" indent="-228600" algn="l">
              <a:spcBef>
                <a:spcPts val="1000"/>
              </a:spcBef>
              <a:spcAft>
                <a:spcPts val="0"/>
              </a:spcAft>
              <a:buSzPts val="960"/>
              <a:buFont typeface="Trebuchet MS"/>
              <a:buNone/>
              <a:defRPr/>
            </a:lvl4pPr>
            <a:lvl5pPr marL="2286000" lvl="4" indent="-228600" algn="l">
              <a:spcBef>
                <a:spcPts val="1000"/>
              </a:spcBef>
              <a:spcAft>
                <a:spcPts val="0"/>
              </a:spcAft>
              <a:buSzPts val="960"/>
              <a:buFont typeface="Trebuchet MS"/>
              <a:buNone/>
              <a:defRPr/>
            </a:lvl5pPr>
            <a:lvl6pPr marL="2743200" lvl="5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marL="3200400" lvl="6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marL="3657600" lvl="7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marL="4114800" lvl="8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>
            <a:endParaRPr/>
          </a:p>
        </p:txBody>
      </p:sp>
      <p:sp>
        <p:nvSpPr>
          <p:cNvPr id="118" name="Google Shape;118;p23"/>
          <p:cNvSpPr txBox="1">
            <a:spLocks noGrp="1"/>
          </p:cNvSpPr>
          <p:nvPr>
            <p:ph type="body" idx="2"/>
          </p:nvPr>
        </p:nvSpPr>
        <p:spPr>
          <a:xfrm>
            <a:off x="677335" y="4527448"/>
            <a:ext cx="8596668" cy="15139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7F7F7F"/>
                </a:solidFill>
              </a:defRPr>
            </a:lvl1pPr>
            <a:lvl2pPr marL="914400" lvl="1" indent="-2286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19" name="Google Shape;119;p23"/>
          <p:cNvSpPr txBox="1">
            <a:spLocks noGrp="1"/>
          </p:cNvSpPr>
          <p:nvPr>
            <p:ph type="dt" idx="10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0" name="Google Shape;120;p23"/>
          <p:cNvSpPr txBox="1">
            <a:spLocks noGrp="1"/>
          </p:cNvSpPr>
          <p:nvPr>
            <p:ph type="ftr" idx="11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1" name="Google Shape;121;p23"/>
          <p:cNvSpPr txBox="1">
            <a:spLocks noGrp="1"/>
          </p:cNvSpPr>
          <p:nvPr>
            <p:ph type="sldNum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22" name="Google Shape;122;p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0">
                <a:solidFill>
                  <a:srgbClr val="BFE471"/>
                </a:solidFill>
                <a:latin typeface="Arial"/>
                <a:ea typeface="Arial"/>
                <a:cs typeface="Arial"/>
                <a:sym typeface="Arial"/>
              </a:rPr>
              <a:t>“</a:t>
            </a:r>
            <a:endParaRPr/>
          </a:p>
        </p:txBody>
      </p:sp>
      <p:sp>
        <p:nvSpPr>
          <p:cNvPr id="123" name="Google Shape;123;p23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0">
                <a:solidFill>
                  <a:srgbClr val="BFE471"/>
                </a:solidFill>
                <a:latin typeface="Arial"/>
                <a:ea typeface="Arial"/>
                <a:cs typeface="Arial"/>
                <a:sym typeface="Arial"/>
              </a:rPr>
              <a:t>”</a:t>
            </a:r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rue or False">
  <p:cSld name="True or False"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24"/>
          <p:cNvSpPr txBox="1"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400"/>
              <a:buFont typeface="Trebuchet MS"/>
              <a:buNone/>
              <a:defRPr sz="4400" b="0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6" name="Google Shape;126;p24"/>
          <p:cNvSpPr txBox="1">
            <a:spLocks noGrp="1"/>
          </p:cNvSpPr>
          <p:nvPr>
            <p:ph type="body" idx="1"/>
          </p:nvPr>
        </p:nvSpPr>
        <p:spPr>
          <a:xfrm>
            <a:off x="677332" y="4013200"/>
            <a:ext cx="8596669" cy="5142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1000"/>
              </a:spcBef>
              <a:spcAft>
                <a:spcPts val="0"/>
              </a:spcAft>
              <a:buSzPts val="1920"/>
              <a:buFont typeface="Trebuchet MS"/>
              <a:buNone/>
              <a:defRPr sz="2400">
                <a:solidFill>
                  <a:schemeClr val="accent1"/>
                </a:solidFill>
              </a:defRPr>
            </a:lvl1pPr>
            <a:lvl2pPr marL="914400" lvl="1" indent="-228600" algn="l">
              <a:spcBef>
                <a:spcPts val="1000"/>
              </a:spcBef>
              <a:spcAft>
                <a:spcPts val="0"/>
              </a:spcAft>
              <a:buSzPts val="1280"/>
              <a:buFont typeface="Trebuchet MS"/>
              <a:buNone/>
              <a:defRPr/>
            </a:lvl2pPr>
            <a:lvl3pPr marL="1371600" lvl="2" indent="-228600" algn="l">
              <a:spcBef>
                <a:spcPts val="1000"/>
              </a:spcBef>
              <a:spcAft>
                <a:spcPts val="0"/>
              </a:spcAft>
              <a:buSzPts val="1120"/>
              <a:buFont typeface="Trebuchet MS"/>
              <a:buNone/>
              <a:defRPr/>
            </a:lvl3pPr>
            <a:lvl4pPr marL="1828800" lvl="3" indent="-228600" algn="l">
              <a:spcBef>
                <a:spcPts val="1000"/>
              </a:spcBef>
              <a:spcAft>
                <a:spcPts val="0"/>
              </a:spcAft>
              <a:buSzPts val="960"/>
              <a:buFont typeface="Trebuchet MS"/>
              <a:buNone/>
              <a:defRPr/>
            </a:lvl4pPr>
            <a:lvl5pPr marL="2286000" lvl="4" indent="-228600" algn="l">
              <a:spcBef>
                <a:spcPts val="1000"/>
              </a:spcBef>
              <a:spcAft>
                <a:spcPts val="0"/>
              </a:spcAft>
              <a:buSzPts val="960"/>
              <a:buFont typeface="Trebuchet MS"/>
              <a:buNone/>
              <a:defRPr/>
            </a:lvl5pPr>
            <a:lvl6pPr marL="2743200" lvl="5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marL="3200400" lvl="6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marL="3657600" lvl="7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marL="4114800" lvl="8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>
            <a:endParaRPr/>
          </a:p>
        </p:txBody>
      </p:sp>
      <p:sp>
        <p:nvSpPr>
          <p:cNvPr id="127" name="Google Shape;127;p24"/>
          <p:cNvSpPr txBox="1">
            <a:spLocks noGrp="1"/>
          </p:cNvSpPr>
          <p:nvPr>
            <p:ph type="body" idx="2"/>
          </p:nvPr>
        </p:nvSpPr>
        <p:spPr>
          <a:xfrm>
            <a:off x="677335" y="4527448"/>
            <a:ext cx="8596668" cy="15139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7F7F7F"/>
                </a:solidFill>
              </a:defRPr>
            </a:lvl1pPr>
            <a:lvl2pPr marL="914400" lvl="1" indent="-2286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28" name="Google Shape;128;p24"/>
          <p:cNvSpPr txBox="1">
            <a:spLocks noGrp="1"/>
          </p:cNvSpPr>
          <p:nvPr>
            <p:ph type="dt" idx="10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9" name="Google Shape;129;p24"/>
          <p:cNvSpPr txBox="1">
            <a:spLocks noGrp="1"/>
          </p:cNvSpPr>
          <p:nvPr>
            <p:ph type="ftr" idx="11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0" name="Google Shape;130;p24"/>
          <p:cNvSpPr txBox="1">
            <a:spLocks noGrp="1"/>
          </p:cNvSpPr>
          <p:nvPr>
            <p:ph type="sldNum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25"/>
          <p:cNvSpPr txBox="1"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3" name="Google Shape;133;p25"/>
          <p:cNvSpPr txBox="1">
            <a:spLocks noGrp="1"/>
          </p:cNvSpPr>
          <p:nvPr>
            <p:ph type="body" idx="1"/>
          </p:nvPr>
        </p:nvSpPr>
        <p:spPr>
          <a:xfrm rot="5400000">
            <a:off x="3035282" y="-197358"/>
            <a:ext cx="3880773" cy="85966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1pPr>
            <a:lvl2pPr marL="914400" lvl="1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2pPr>
            <a:lvl3pPr marL="1371600" lvl="2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3pPr>
            <a:lvl4pPr marL="1828800" lvl="3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4pPr>
            <a:lvl5pPr marL="2286000" lvl="4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5pPr>
            <a:lvl6pPr marL="2743200" lvl="5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marL="3200400" lvl="6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marL="3657600" lvl="7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marL="4114800" lvl="8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>
            <a:endParaRPr/>
          </a:p>
        </p:txBody>
      </p:sp>
      <p:sp>
        <p:nvSpPr>
          <p:cNvPr id="134" name="Google Shape;134;p25"/>
          <p:cNvSpPr txBox="1">
            <a:spLocks noGrp="1"/>
          </p:cNvSpPr>
          <p:nvPr>
            <p:ph type="dt" idx="10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5" name="Google Shape;135;p25"/>
          <p:cNvSpPr txBox="1">
            <a:spLocks noGrp="1"/>
          </p:cNvSpPr>
          <p:nvPr>
            <p:ph type="ftr" idx="11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6" name="Google Shape;136;p25"/>
          <p:cNvSpPr txBox="1">
            <a:spLocks noGrp="1"/>
          </p:cNvSpPr>
          <p:nvPr>
            <p:ph type="sldNum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26"/>
          <p:cNvSpPr txBox="1">
            <a:spLocks noGrp="1"/>
          </p:cNvSpPr>
          <p:nvPr>
            <p:ph type="title"/>
          </p:nvPr>
        </p:nvSpPr>
        <p:spPr>
          <a:xfrm rot="5400000">
            <a:off x="5994319" y="2582953"/>
            <a:ext cx="5251451" cy="13047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9" name="Google Shape;139;p26"/>
          <p:cNvSpPr txBox="1">
            <a:spLocks noGrp="1"/>
          </p:cNvSpPr>
          <p:nvPr>
            <p:ph type="body" idx="1"/>
          </p:nvPr>
        </p:nvSpPr>
        <p:spPr>
          <a:xfrm rot="5400000">
            <a:off x="1581685" y="-294750"/>
            <a:ext cx="5251450" cy="70601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1pPr>
            <a:lvl2pPr marL="914400" lvl="1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2pPr>
            <a:lvl3pPr marL="1371600" lvl="2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3pPr>
            <a:lvl4pPr marL="1828800" lvl="3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4pPr>
            <a:lvl5pPr marL="2286000" lvl="4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5pPr>
            <a:lvl6pPr marL="2743200" lvl="5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marL="3200400" lvl="6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marL="3657600" lvl="7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marL="4114800" lvl="8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>
            <a:endParaRPr/>
          </a:p>
        </p:txBody>
      </p:sp>
      <p:sp>
        <p:nvSpPr>
          <p:cNvPr id="140" name="Google Shape;140;p26"/>
          <p:cNvSpPr txBox="1">
            <a:spLocks noGrp="1"/>
          </p:cNvSpPr>
          <p:nvPr>
            <p:ph type="dt" idx="10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1" name="Google Shape;141;p26"/>
          <p:cNvSpPr txBox="1">
            <a:spLocks noGrp="1"/>
          </p:cNvSpPr>
          <p:nvPr>
            <p:ph type="ftr" idx="11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2" name="Google Shape;142;p26"/>
          <p:cNvSpPr txBox="1">
            <a:spLocks noGrp="1"/>
          </p:cNvSpPr>
          <p:nvPr>
            <p:ph type="sldNum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2"/>
          <p:cNvSpPr txBox="1"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Trebuchet MS"/>
              <a:buNone/>
              <a:defRPr sz="360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12"/>
          <p:cNvSpPr txBox="1"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1pPr>
            <a:lvl2pPr marL="914400" lvl="1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2pPr>
            <a:lvl3pPr marL="1371600" lvl="2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3pPr>
            <a:lvl4pPr marL="1828800" lvl="3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4pPr>
            <a:lvl5pPr marL="2286000" lvl="4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5pPr>
            <a:lvl6pPr marL="2743200" lvl="5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marL="3200400" lvl="6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marL="3657600" lvl="7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marL="4114800" lvl="8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>
            <a:endParaRPr/>
          </a:p>
        </p:txBody>
      </p:sp>
      <p:sp>
        <p:nvSpPr>
          <p:cNvPr id="46" name="Google Shape;46;p12"/>
          <p:cNvSpPr txBox="1">
            <a:spLocks noGrp="1"/>
          </p:cNvSpPr>
          <p:nvPr>
            <p:ph type="dt" idx="10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2"/>
          <p:cNvSpPr txBox="1">
            <a:spLocks noGrp="1"/>
          </p:cNvSpPr>
          <p:nvPr>
            <p:ph type="ftr" idx="11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2"/>
          <p:cNvSpPr txBox="1">
            <a:spLocks noGrp="1"/>
          </p:cNvSpPr>
          <p:nvPr>
            <p:ph type="sldNum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3"/>
          <p:cNvSpPr txBox="1"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13"/>
          <p:cNvSpPr txBox="1">
            <a:spLocks noGrp="1"/>
          </p:cNvSpPr>
          <p:nvPr>
            <p:ph type="body" idx="1"/>
          </p:nvPr>
        </p:nvSpPr>
        <p:spPr>
          <a:xfrm>
            <a:off x="677334" y="2160589"/>
            <a:ext cx="4184035" cy="38807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1pPr>
            <a:lvl2pPr marL="914400" lvl="1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2pPr>
            <a:lvl3pPr marL="1371600" lvl="2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3pPr>
            <a:lvl4pPr marL="1828800" lvl="3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4pPr>
            <a:lvl5pPr marL="2286000" lvl="4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5pPr>
            <a:lvl6pPr marL="2743200" lvl="5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marL="3200400" lvl="6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marL="3657600" lvl="7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marL="4114800" lvl="8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>
            <a:endParaRPr/>
          </a:p>
        </p:txBody>
      </p:sp>
      <p:sp>
        <p:nvSpPr>
          <p:cNvPr id="52" name="Google Shape;52;p13"/>
          <p:cNvSpPr txBox="1">
            <a:spLocks noGrp="1"/>
          </p:cNvSpPr>
          <p:nvPr>
            <p:ph type="body" idx="2"/>
          </p:nvPr>
        </p:nvSpPr>
        <p:spPr>
          <a:xfrm>
            <a:off x="5089970" y="2160589"/>
            <a:ext cx="4184034" cy="38807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1pPr>
            <a:lvl2pPr marL="914400" lvl="1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2pPr>
            <a:lvl3pPr marL="1371600" lvl="2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3pPr>
            <a:lvl4pPr marL="1828800" lvl="3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4pPr>
            <a:lvl5pPr marL="2286000" lvl="4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5pPr>
            <a:lvl6pPr marL="2743200" lvl="5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marL="3200400" lvl="6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marL="3657600" lvl="7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marL="4114800" lvl="8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>
            <a:endParaRPr/>
          </a:p>
        </p:txBody>
      </p:sp>
      <p:sp>
        <p:nvSpPr>
          <p:cNvPr id="53" name="Google Shape;53;p13"/>
          <p:cNvSpPr txBox="1">
            <a:spLocks noGrp="1"/>
          </p:cNvSpPr>
          <p:nvPr>
            <p:ph type="dt" idx="10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13"/>
          <p:cNvSpPr txBox="1">
            <a:spLocks noGrp="1"/>
          </p:cNvSpPr>
          <p:nvPr>
            <p:ph type="ftr" idx="11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13"/>
          <p:cNvSpPr txBox="1">
            <a:spLocks noGrp="1"/>
          </p:cNvSpPr>
          <p:nvPr>
            <p:ph type="sldNum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4"/>
          <p:cNvSpPr txBox="1"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000"/>
              <a:buFont typeface="Trebuchet MS"/>
              <a:buNone/>
              <a:defRPr sz="4000" b="0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8" name="Google Shape;58;p14"/>
          <p:cNvSpPr txBox="1"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1000"/>
              </a:spcBef>
              <a:spcAft>
                <a:spcPts val="0"/>
              </a:spcAft>
              <a:buSzPts val="1600"/>
              <a:buNone/>
              <a:defRPr sz="2000">
                <a:solidFill>
                  <a:srgbClr val="7F7F7F"/>
                </a:solidFill>
              </a:defRPr>
            </a:lvl1pPr>
            <a:lvl2pPr marL="914400" lvl="1" indent="-2286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59" name="Google Shape;59;p14"/>
          <p:cNvSpPr txBox="1">
            <a:spLocks noGrp="1"/>
          </p:cNvSpPr>
          <p:nvPr>
            <p:ph type="dt" idx="10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4"/>
          <p:cNvSpPr txBox="1">
            <a:spLocks noGrp="1"/>
          </p:cNvSpPr>
          <p:nvPr>
            <p:ph type="ftr" idx="11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1" name="Google Shape;61;p14"/>
          <p:cNvSpPr txBox="1">
            <a:spLocks noGrp="1"/>
          </p:cNvSpPr>
          <p:nvPr>
            <p:ph type="sldNum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5"/>
          <p:cNvSpPr txBox="1"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Trebuchet MS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5"/>
          <p:cNvSpPr txBox="1"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1000"/>
              </a:spcBef>
              <a:spcAft>
                <a:spcPts val="0"/>
              </a:spcAft>
              <a:buSzPts val="1920"/>
              <a:buNone/>
              <a:defRPr sz="2400" b="0"/>
            </a:lvl1pPr>
            <a:lvl2pPr marL="914400" lvl="1" indent="-228600" algn="l">
              <a:spcBef>
                <a:spcPts val="1000"/>
              </a:spcBef>
              <a:spcAft>
                <a:spcPts val="0"/>
              </a:spcAft>
              <a:buSzPts val="1600"/>
              <a:buNone/>
              <a:defRPr sz="2000" b="1"/>
            </a:lvl2pPr>
            <a:lvl3pPr marL="1371600" lvl="2" indent="-2286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 b="1"/>
            </a:lvl3pPr>
            <a:lvl4pPr marL="1828800" lvl="3" indent="-228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 b="1"/>
            </a:lvl4pPr>
            <a:lvl5pPr marL="2286000" lvl="4" indent="-228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 b="1"/>
            </a:lvl5pPr>
            <a:lvl6pPr marL="2743200" lvl="5" indent="-228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 b="1"/>
            </a:lvl6pPr>
            <a:lvl7pPr marL="3200400" lvl="6" indent="-228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 b="1"/>
            </a:lvl7pPr>
            <a:lvl8pPr marL="3657600" lvl="7" indent="-228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 b="1"/>
            </a:lvl8pPr>
            <a:lvl9pPr marL="4114800" lvl="8" indent="-228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 b="1"/>
            </a:lvl9pPr>
          </a:lstStyle>
          <a:p>
            <a:endParaRPr/>
          </a:p>
        </p:txBody>
      </p:sp>
      <p:sp>
        <p:nvSpPr>
          <p:cNvPr id="65" name="Google Shape;65;p15"/>
          <p:cNvSpPr txBox="1">
            <a:spLocks noGrp="1"/>
          </p:cNvSpPr>
          <p:nvPr>
            <p:ph type="body" idx="2"/>
          </p:nvPr>
        </p:nvSpPr>
        <p:spPr>
          <a:xfrm>
            <a:off x="675745" y="2737245"/>
            <a:ext cx="4185623" cy="33041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1pPr>
            <a:lvl2pPr marL="914400" lvl="1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2pPr>
            <a:lvl3pPr marL="1371600" lvl="2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3pPr>
            <a:lvl4pPr marL="1828800" lvl="3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4pPr>
            <a:lvl5pPr marL="2286000" lvl="4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5pPr>
            <a:lvl6pPr marL="2743200" lvl="5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marL="3200400" lvl="6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marL="3657600" lvl="7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marL="4114800" lvl="8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>
            <a:endParaRPr/>
          </a:p>
        </p:txBody>
      </p:sp>
      <p:sp>
        <p:nvSpPr>
          <p:cNvPr id="66" name="Google Shape;66;p15"/>
          <p:cNvSpPr txBox="1">
            <a:spLocks noGrp="1"/>
          </p:cNvSpPr>
          <p:nvPr>
            <p:ph type="body" idx="3"/>
          </p:nvPr>
        </p:nvSpPr>
        <p:spPr>
          <a:xfrm>
            <a:off x="5088383" y="2160983"/>
            <a:ext cx="4185618" cy="5762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1000"/>
              </a:spcBef>
              <a:spcAft>
                <a:spcPts val="0"/>
              </a:spcAft>
              <a:buSzPts val="1920"/>
              <a:buNone/>
              <a:defRPr sz="2400" b="0"/>
            </a:lvl1pPr>
            <a:lvl2pPr marL="914400" lvl="1" indent="-228600" algn="l">
              <a:spcBef>
                <a:spcPts val="1000"/>
              </a:spcBef>
              <a:spcAft>
                <a:spcPts val="0"/>
              </a:spcAft>
              <a:buSzPts val="1600"/>
              <a:buNone/>
              <a:defRPr sz="2000" b="1"/>
            </a:lvl2pPr>
            <a:lvl3pPr marL="1371600" lvl="2" indent="-228600" algn="l">
              <a:spcBef>
                <a:spcPts val="1000"/>
              </a:spcBef>
              <a:spcAft>
                <a:spcPts val="0"/>
              </a:spcAft>
              <a:buSzPts val="1440"/>
              <a:buNone/>
              <a:defRPr sz="1800" b="1"/>
            </a:lvl3pPr>
            <a:lvl4pPr marL="1828800" lvl="3" indent="-228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 b="1"/>
            </a:lvl4pPr>
            <a:lvl5pPr marL="2286000" lvl="4" indent="-228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 b="1"/>
            </a:lvl5pPr>
            <a:lvl6pPr marL="2743200" lvl="5" indent="-228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 b="1"/>
            </a:lvl6pPr>
            <a:lvl7pPr marL="3200400" lvl="6" indent="-228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 b="1"/>
            </a:lvl7pPr>
            <a:lvl8pPr marL="3657600" lvl="7" indent="-228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 b="1"/>
            </a:lvl8pPr>
            <a:lvl9pPr marL="4114800" lvl="8" indent="-228600" algn="l">
              <a:spcBef>
                <a:spcPts val="1000"/>
              </a:spcBef>
              <a:spcAft>
                <a:spcPts val="0"/>
              </a:spcAft>
              <a:buSzPts val="1280"/>
              <a:buNone/>
              <a:defRPr sz="1600" b="1"/>
            </a:lvl9pPr>
          </a:lstStyle>
          <a:p>
            <a:endParaRPr/>
          </a:p>
        </p:txBody>
      </p:sp>
      <p:sp>
        <p:nvSpPr>
          <p:cNvPr id="67" name="Google Shape;67;p15"/>
          <p:cNvSpPr txBox="1">
            <a:spLocks noGrp="1"/>
          </p:cNvSpPr>
          <p:nvPr>
            <p:ph type="body" idx="4"/>
          </p:nvPr>
        </p:nvSpPr>
        <p:spPr>
          <a:xfrm>
            <a:off x="5088384" y="2737245"/>
            <a:ext cx="4185617" cy="33041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1pPr>
            <a:lvl2pPr marL="914400" lvl="1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2pPr>
            <a:lvl3pPr marL="1371600" lvl="2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3pPr>
            <a:lvl4pPr marL="1828800" lvl="3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4pPr>
            <a:lvl5pPr marL="2286000" lvl="4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5pPr>
            <a:lvl6pPr marL="2743200" lvl="5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marL="3200400" lvl="6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marL="3657600" lvl="7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marL="4114800" lvl="8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>
            <a:endParaRPr/>
          </a:p>
        </p:txBody>
      </p:sp>
      <p:sp>
        <p:nvSpPr>
          <p:cNvPr id="68" name="Google Shape;68;p15"/>
          <p:cNvSpPr txBox="1">
            <a:spLocks noGrp="1"/>
          </p:cNvSpPr>
          <p:nvPr>
            <p:ph type="dt" idx="10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9" name="Google Shape;69;p15"/>
          <p:cNvSpPr txBox="1">
            <a:spLocks noGrp="1"/>
          </p:cNvSpPr>
          <p:nvPr>
            <p:ph type="ftr" idx="11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5"/>
          <p:cNvSpPr txBox="1">
            <a:spLocks noGrp="1"/>
          </p:cNvSpPr>
          <p:nvPr>
            <p:ph type="sldNum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6"/>
          <p:cNvSpPr txBox="1"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6"/>
          <p:cNvSpPr txBox="1">
            <a:spLocks noGrp="1"/>
          </p:cNvSpPr>
          <p:nvPr>
            <p:ph type="dt" idx="10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6"/>
          <p:cNvSpPr txBox="1">
            <a:spLocks noGrp="1"/>
          </p:cNvSpPr>
          <p:nvPr>
            <p:ph type="ftr" idx="11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5" name="Google Shape;75;p16"/>
          <p:cNvSpPr txBox="1">
            <a:spLocks noGrp="1"/>
          </p:cNvSpPr>
          <p:nvPr>
            <p:ph type="sldNum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7"/>
          <p:cNvSpPr txBox="1">
            <a:spLocks noGrp="1"/>
          </p:cNvSpPr>
          <p:nvPr>
            <p:ph type="dt" idx="10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7"/>
          <p:cNvSpPr txBox="1">
            <a:spLocks noGrp="1"/>
          </p:cNvSpPr>
          <p:nvPr>
            <p:ph type="ftr" idx="11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7"/>
          <p:cNvSpPr txBox="1">
            <a:spLocks noGrp="1"/>
          </p:cNvSpPr>
          <p:nvPr>
            <p:ph type="sldNum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8"/>
          <p:cNvSpPr txBox="1"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Trebuchet MS"/>
              <a:buNone/>
              <a:defRPr sz="200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8"/>
          <p:cNvSpPr txBox="1">
            <a:spLocks noGrp="1"/>
          </p:cNvSpPr>
          <p:nvPr>
            <p:ph type="body" idx="1"/>
          </p:nvPr>
        </p:nvSpPr>
        <p:spPr>
          <a:xfrm>
            <a:off x="4760461" y="514924"/>
            <a:ext cx="4513541" cy="55264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1pPr>
            <a:lvl2pPr marL="914400" lvl="1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2pPr>
            <a:lvl3pPr marL="1371600" lvl="2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3pPr>
            <a:lvl4pPr marL="1828800" lvl="3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4pPr>
            <a:lvl5pPr marL="2286000" lvl="4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5pPr>
            <a:lvl6pPr marL="2743200" lvl="5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6pPr>
            <a:lvl7pPr marL="3200400" lvl="6" indent="-320039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7pPr>
            <a:lvl8pPr marL="3657600" lvl="7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8pPr>
            <a:lvl9pPr marL="4114800" lvl="8" indent="-320040" algn="l">
              <a:spcBef>
                <a:spcPts val="1000"/>
              </a:spcBef>
              <a:spcAft>
                <a:spcPts val="0"/>
              </a:spcAft>
              <a:buSzPts val="1440"/>
              <a:buChar char="►"/>
              <a:defRPr/>
            </a:lvl9pPr>
          </a:lstStyle>
          <a:p>
            <a:endParaRPr/>
          </a:p>
        </p:txBody>
      </p:sp>
      <p:sp>
        <p:nvSpPr>
          <p:cNvPr id="83" name="Google Shape;83;p18"/>
          <p:cNvSpPr txBox="1">
            <a:spLocks noGrp="1"/>
          </p:cNvSpPr>
          <p:nvPr>
            <p:ph type="body" idx="2"/>
          </p:nvPr>
        </p:nvSpPr>
        <p:spPr>
          <a:xfrm>
            <a:off x="677334" y="2777069"/>
            <a:ext cx="3854528" cy="25844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/>
            </a:lvl1pPr>
            <a:lvl2pPr marL="914400" lvl="1" indent="-228600" algn="l">
              <a:spcBef>
                <a:spcPts val="1000"/>
              </a:spcBef>
              <a:spcAft>
                <a:spcPts val="0"/>
              </a:spcAft>
              <a:buSzPts val="1120"/>
              <a:buNone/>
              <a:defRPr sz="1400"/>
            </a:lvl2pPr>
            <a:lvl3pPr marL="1371600" lvl="2" indent="-228600" algn="l">
              <a:spcBef>
                <a:spcPts val="1000"/>
              </a:spcBef>
              <a:spcAft>
                <a:spcPts val="0"/>
              </a:spcAft>
              <a:buSzPts val="960"/>
              <a:buNone/>
              <a:defRPr sz="1200"/>
            </a:lvl3pPr>
            <a:lvl4pPr marL="1828800" lvl="3" indent="-228600" algn="l">
              <a:spcBef>
                <a:spcPts val="1000"/>
              </a:spcBef>
              <a:spcAft>
                <a:spcPts val="0"/>
              </a:spcAft>
              <a:buSzPts val="800"/>
              <a:buNone/>
              <a:defRPr sz="1000"/>
            </a:lvl4pPr>
            <a:lvl5pPr marL="2286000" lvl="4" indent="-228600" algn="l">
              <a:spcBef>
                <a:spcPts val="1000"/>
              </a:spcBef>
              <a:spcAft>
                <a:spcPts val="0"/>
              </a:spcAft>
              <a:buSzPts val="800"/>
              <a:buNone/>
              <a:defRPr sz="1000"/>
            </a:lvl5pPr>
            <a:lvl6pPr marL="2743200" lvl="5" indent="-228600" algn="l">
              <a:spcBef>
                <a:spcPts val="1000"/>
              </a:spcBef>
              <a:spcAft>
                <a:spcPts val="0"/>
              </a:spcAft>
              <a:buSzPts val="800"/>
              <a:buNone/>
              <a:defRPr sz="1000"/>
            </a:lvl6pPr>
            <a:lvl7pPr marL="3200400" lvl="6" indent="-228600" algn="l">
              <a:spcBef>
                <a:spcPts val="1000"/>
              </a:spcBef>
              <a:spcAft>
                <a:spcPts val="0"/>
              </a:spcAft>
              <a:buSzPts val="800"/>
              <a:buNone/>
              <a:defRPr sz="1000"/>
            </a:lvl7pPr>
            <a:lvl8pPr marL="3657600" lvl="7" indent="-228600" algn="l">
              <a:spcBef>
                <a:spcPts val="1000"/>
              </a:spcBef>
              <a:spcAft>
                <a:spcPts val="0"/>
              </a:spcAft>
              <a:buSzPts val="800"/>
              <a:buNone/>
              <a:defRPr sz="1000"/>
            </a:lvl8pPr>
            <a:lvl9pPr marL="4114800" lvl="8" indent="-228600" algn="l">
              <a:spcBef>
                <a:spcPts val="1000"/>
              </a:spcBef>
              <a:spcAft>
                <a:spcPts val="0"/>
              </a:spcAft>
              <a:buSzPts val="800"/>
              <a:buNone/>
              <a:defRPr sz="1000"/>
            </a:lvl9pPr>
          </a:lstStyle>
          <a:p>
            <a:endParaRPr/>
          </a:p>
        </p:txBody>
      </p:sp>
      <p:sp>
        <p:nvSpPr>
          <p:cNvPr id="84" name="Google Shape;84;p18"/>
          <p:cNvSpPr txBox="1">
            <a:spLocks noGrp="1"/>
          </p:cNvSpPr>
          <p:nvPr>
            <p:ph type="dt" idx="10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5" name="Google Shape;85;p18"/>
          <p:cNvSpPr txBox="1">
            <a:spLocks noGrp="1"/>
          </p:cNvSpPr>
          <p:nvPr>
            <p:ph type="ftr" idx="11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6" name="Google Shape;86;p18"/>
          <p:cNvSpPr txBox="1">
            <a:spLocks noGrp="1"/>
          </p:cNvSpPr>
          <p:nvPr>
            <p:ph type="sldNum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9"/>
          <p:cNvSpPr txBox="1"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Trebuchet MS"/>
              <a:buNone/>
              <a:defRPr sz="2400" b="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9" name="Google Shape;89;p19"/>
          <p:cNvSpPr>
            <a:spLocks noGrp="1"/>
          </p:cNvSpPr>
          <p:nvPr>
            <p:ph type="pic" idx="2"/>
          </p:nvPr>
        </p:nvSpPr>
        <p:spPr>
          <a:xfrm>
            <a:off x="677334" y="609600"/>
            <a:ext cx="8596668" cy="38457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ctr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80"/>
              <a:buFont typeface="Noto Sans Symbols"/>
              <a:buNone/>
              <a:defRPr sz="16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R="0" lvl="1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80"/>
              <a:buFont typeface="Noto Sans Symbols"/>
              <a:buNone/>
              <a:defRPr sz="16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R="0" lvl="2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80"/>
              <a:buFont typeface="Noto Sans Symbols"/>
              <a:buNone/>
              <a:defRPr sz="16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R="0" lvl="3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80"/>
              <a:buFont typeface="Noto Sans Symbols"/>
              <a:buNone/>
              <a:defRPr sz="16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R="0" lvl="4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80"/>
              <a:buFont typeface="Noto Sans Symbols"/>
              <a:buNone/>
              <a:defRPr sz="16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R="0" lvl="5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80"/>
              <a:buFont typeface="Noto Sans Symbols"/>
              <a:buNone/>
              <a:defRPr sz="16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R="0" lvl="6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80"/>
              <a:buFont typeface="Noto Sans Symbols"/>
              <a:buNone/>
              <a:defRPr sz="16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R="0" lvl="7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80"/>
              <a:buFont typeface="Noto Sans Symbols"/>
              <a:buNone/>
              <a:defRPr sz="16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R="0" lvl="8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80"/>
              <a:buFont typeface="Noto Sans Symbols"/>
              <a:buNone/>
              <a:defRPr sz="16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90" name="Google Shape;90;p19"/>
          <p:cNvSpPr txBox="1">
            <a:spLocks noGrp="1"/>
          </p:cNvSpPr>
          <p:nvPr>
            <p:ph type="body" idx="1"/>
          </p:nvPr>
        </p:nvSpPr>
        <p:spPr>
          <a:xfrm>
            <a:off x="677334" y="5367338"/>
            <a:ext cx="8596667" cy="6740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1000"/>
              </a:spcBef>
              <a:spcAft>
                <a:spcPts val="0"/>
              </a:spcAft>
              <a:buSzPts val="960"/>
              <a:buNone/>
              <a:defRPr sz="1200"/>
            </a:lvl1pPr>
            <a:lvl2pPr marL="914400" lvl="1" indent="-228600" algn="l">
              <a:spcBef>
                <a:spcPts val="1000"/>
              </a:spcBef>
              <a:spcAft>
                <a:spcPts val="0"/>
              </a:spcAft>
              <a:buSzPts val="960"/>
              <a:buNone/>
              <a:defRPr sz="1200"/>
            </a:lvl2pPr>
            <a:lvl3pPr marL="1371600" lvl="2" indent="-228600" algn="l">
              <a:spcBef>
                <a:spcPts val="1000"/>
              </a:spcBef>
              <a:spcAft>
                <a:spcPts val="0"/>
              </a:spcAft>
              <a:buSzPts val="800"/>
              <a:buNone/>
              <a:defRPr sz="1000"/>
            </a:lvl3pPr>
            <a:lvl4pPr marL="1828800" lvl="3" indent="-2286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4pPr>
            <a:lvl5pPr marL="2286000" lvl="4" indent="-2286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5pPr>
            <a:lvl6pPr marL="2743200" lvl="5" indent="-2286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6pPr>
            <a:lvl7pPr marL="3200400" lvl="6" indent="-2286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7pPr>
            <a:lvl8pPr marL="3657600" lvl="7" indent="-2286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8pPr>
            <a:lvl9pPr marL="4114800" lvl="8" indent="-228600" algn="l">
              <a:spcBef>
                <a:spcPts val="1000"/>
              </a:spcBef>
              <a:spcAft>
                <a:spcPts val="0"/>
              </a:spcAft>
              <a:buSzPts val="720"/>
              <a:buNone/>
              <a:defRPr sz="900"/>
            </a:lvl9pPr>
          </a:lstStyle>
          <a:p>
            <a:endParaRPr/>
          </a:p>
        </p:txBody>
      </p:sp>
      <p:sp>
        <p:nvSpPr>
          <p:cNvPr id="91" name="Google Shape;91;p19"/>
          <p:cNvSpPr txBox="1">
            <a:spLocks noGrp="1"/>
          </p:cNvSpPr>
          <p:nvPr>
            <p:ph type="dt" idx="10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2" name="Google Shape;92;p19"/>
          <p:cNvSpPr txBox="1">
            <a:spLocks noGrp="1"/>
          </p:cNvSpPr>
          <p:nvPr>
            <p:ph type="ftr" idx="11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3" name="Google Shape;93;p19"/>
          <p:cNvSpPr txBox="1">
            <a:spLocks noGrp="1"/>
          </p:cNvSpPr>
          <p:nvPr>
            <p:ph type="sldNum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oogle Shape;10;p10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1" name="Google Shape;11;p10"/>
            <p:cNvCxnSpPr/>
            <p:nvPr/>
          </p:nvCxnSpPr>
          <p:spPr>
            <a:xfrm>
              <a:off x="9371012" y="0"/>
              <a:ext cx="1219200" cy="6858000"/>
            </a:xfrm>
            <a:prstGeom prst="straightConnector1">
              <a:avLst/>
            </a:prstGeom>
            <a:noFill/>
            <a:ln w="9525" cap="flat" cmpd="sng">
              <a:solidFill>
                <a:srgbClr val="BFBFBF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12" name="Google Shape;12;p10"/>
            <p:cNvCxnSpPr/>
            <p:nvPr/>
          </p:nvCxnSpPr>
          <p:spPr>
            <a:xfrm flipH="1">
              <a:off x="7425267" y="3681413"/>
              <a:ext cx="4763558" cy="3176587"/>
            </a:xfrm>
            <a:prstGeom prst="straightConnector1">
              <a:avLst/>
            </a:prstGeom>
            <a:noFill/>
            <a:ln w="9525" cap="flat" cmpd="sng">
              <a:solidFill>
                <a:srgbClr val="D8D8D8"/>
              </a:solidFill>
              <a:prstDash val="solid"/>
              <a:round/>
              <a:headEnd type="none" w="sm" len="sm"/>
              <a:tailEnd type="none" w="sm" len="sm"/>
            </a:ln>
          </p:spPr>
        </p:cxnSp>
        <p:sp>
          <p:nvSpPr>
            <p:cNvPr id="13" name="Google Shape;13;p10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 extrusionOk="0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29803"/>
              </a:schemeClr>
            </a:solidFill>
            <a:ln>
              <a:noFill/>
            </a:ln>
          </p:spPr>
        </p:sp>
        <p:sp>
          <p:nvSpPr>
            <p:cNvPr id="14" name="Google Shape;14;p10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 extrusionOk="0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</p:spPr>
        </p:sp>
        <p:sp>
          <p:nvSpPr>
            <p:cNvPr id="15" name="Google Shape;15;p10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1764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16;p10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 extrusionOk="0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F7818">
                <a:alpha val="69803"/>
              </a:srgbClr>
            </a:solidFill>
            <a:ln>
              <a:noFill/>
            </a:ln>
          </p:spPr>
        </p:sp>
        <p:sp>
          <p:nvSpPr>
            <p:cNvPr id="17" name="Google Shape;17;p10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 extrusionOk="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rgbClr val="BFE471">
                <a:alpha val="69803"/>
              </a:srgbClr>
            </a:solidFill>
            <a:ln>
              <a:noFill/>
            </a:ln>
          </p:spPr>
        </p:sp>
        <p:sp>
          <p:nvSpPr>
            <p:cNvPr id="18" name="Google Shape;18;p10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 extrusionOk="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4705"/>
              </a:schemeClr>
            </a:solidFill>
            <a:ln>
              <a:noFill/>
            </a:ln>
          </p:spPr>
        </p:sp>
        <p:sp>
          <p:nvSpPr>
            <p:cNvPr id="19" name="Google Shape;19;p1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20;p10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4705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1" name="Google Shape;21;p10"/>
          <p:cNvSpPr txBox="1"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Trebuchet MS"/>
              <a:buNone/>
              <a:defRPr sz="3600" b="0" i="0" u="none" strike="noStrike" cap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22" name="Google Shape;22;p10"/>
          <p:cNvSpPr txBox="1"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2004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440"/>
              <a:buFont typeface="Noto Sans Symbols"/>
              <a:buChar char="►"/>
              <a:defRPr sz="18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L="914400" marR="0" lvl="1" indent="-30988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80"/>
              <a:buFont typeface="Noto Sans Symbols"/>
              <a:buChar char="►"/>
              <a:defRPr sz="16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L="1371600" marR="0" lvl="2" indent="-299719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120"/>
              <a:buFont typeface="Noto Sans Symbols"/>
              <a:buChar char="►"/>
              <a:defRPr sz="14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L="1828800" marR="0" lvl="3" indent="-28956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►"/>
              <a:defRPr sz="12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L="2286000" marR="0" lvl="4" indent="-28956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►"/>
              <a:defRPr sz="12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L="2743200" marR="0" lvl="5" indent="-28956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►"/>
              <a:defRPr sz="12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L="3200400" marR="0" lvl="6" indent="-289560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►"/>
              <a:defRPr sz="12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L="3657600" marR="0" lvl="7" indent="-289559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►"/>
              <a:defRPr sz="12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L="4114800" marR="0" lvl="8" indent="-289559" algn="l" rtl="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960"/>
              <a:buFont typeface="Noto Sans Symbols"/>
              <a:buChar char="►"/>
              <a:defRPr sz="1200" b="0" i="0" u="none" strike="noStrike" cap="none">
                <a:solidFill>
                  <a:srgbClr val="3F3F3F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23" name="Google Shape;23;p10"/>
          <p:cNvSpPr txBox="1">
            <a:spLocks noGrp="1"/>
          </p:cNvSpPr>
          <p:nvPr>
            <p:ph type="dt" idx="10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24" name="Google Shape;24;p10"/>
          <p:cNvSpPr txBox="1">
            <a:spLocks noGrp="1"/>
          </p:cNvSpPr>
          <p:nvPr>
            <p:ph type="ftr" idx="11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rgbClr val="888888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25" name="Google Shape;25;p10"/>
          <p:cNvSpPr txBox="1">
            <a:spLocks noGrp="1"/>
          </p:cNvSpPr>
          <p:nvPr>
            <p:ph type="sldNum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L="0" marR="0" lvl="1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L="0" marR="0" lvl="2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L="0" marR="0" lvl="3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L="0" marR="0" lvl="4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L="0" marR="0" lvl="5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L="0" marR="0" lvl="6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L="0" marR="0" lvl="7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L="0" marR="0" lvl="8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1"/>
          <p:cNvSpPr txBox="1"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Font typeface="Trebuchet MS"/>
              <a:buNone/>
            </a:pPr>
            <a:r>
              <a:rPr lang="en-US"/>
              <a:t>Interactive Succession Planning Workshop</a:t>
            </a:r>
            <a:endParaRPr/>
          </a:p>
        </p:txBody>
      </p:sp>
      <p:sp>
        <p:nvSpPr>
          <p:cNvPr id="148" name="Google Shape;148;p1"/>
          <p:cNvSpPr txBox="1"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SzPts val="1440"/>
              <a:buNone/>
            </a:pPr>
            <a:r>
              <a:rPr lang="en-US"/>
              <a:t>David P. Singer</a:t>
            </a:r>
            <a:endParaRPr/>
          </a:p>
          <a:p>
            <a:pPr marL="0" lvl="0" indent="0" algn="r" rtl="0">
              <a:spcBef>
                <a:spcPts val="1000"/>
              </a:spcBef>
              <a:spcAft>
                <a:spcPts val="0"/>
              </a:spcAft>
              <a:buSzPts val="1440"/>
              <a:buNone/>
            </a:pPr>
            <a:r>
              <a:rPr lang="en-US"/>
              <a:t>4/30/17</a:t>
            </a:r>
            <a:endParaRPr/>
          </a:p>
        </p:txBody>
      </p:sp>
      <p:sp>
        <p:nvSpPr>
          <p:cNvPr id="149" name="Google Shape;149;p1"/>
          <p:cNvSpPr txBox="1">
            <a:spLocks noGrp="1"/>
          </p:cNvSpPr>
          <p:nvPr>
            <p:ph type="sldNum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1</a:t>
            </a:fld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4" name="Google Shape;304;p8"/>
          <p:cNvSpPr txBox="1">
            <a:spLocks noGrp="1"/>
          </p:cNvSpPr>
          <p:nvPr>
            <p:ph type="title"/>
          </p:nvPr>
        </p:nvSpPr>
        <p:spPr>
          <a:xfrm>
            <a:off x="1828800" y="475488"/>
            <a:ext cx="8686800" cy="8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Trebuchet MS"/>
              <a:buNone/>
            </a:pPr>
            <a:r>
              <a:rPr lang="en-US"/>
              <a:t>Triad Management </a:t>
            </a:r>
            <a:endParaRPr/>
          </a:p>
        </p:txBody>
      </p:sp>
      <p:sp>
        <p:nvSpPr>
          <p:cNvPr id="305" name="Google Shape;305;p8"/>
          <p:cNvSpPr txBox="1"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rgbClr val="73330B"/>
              </a:buClr>
              <a:buSzPts val="1440"/>
              <a:buFont typeface="Noto Sans Symbols"/>
              <a:buChar char="▪"/>
            </a:pPr>
            <a:r>
              <a:rPr lang="en-US"/>
              <a:t>Concept</a:t>
            </a:r>
            <a:endParaRPr/>
          </a:p>
          <a:p>
            <a:pPr marL="742950" lvl="1" indent="-285750" algn="l" rtl="0">
              <a:spcBef>
                <a:spcPts val="1000"/>
              </a:spcBef>
              <a:spcAft>
                <a:spcPts val="0"/>
              </a:spcAft>
              <a:buClr>
                <a:srgbClr val="73330B"/>
              </a:buClr>
              <a:buSzPts val="1280"/>
              <a:buFont typeface="Noto Sans Symbols"/>
              <a:buChar char="⮚"/>
            </a:pPr>
            <a:r>
              <a:rPr lang="en-US"/>
              <a:t>Three person Leadership for projects/areas of responsibility</a:t>
            </a:r>
            <a:endParaRPr/>
          </a:p>
          <a:p>
            <a:pPr marL="1143000" lvl="2" indent="-228600" algn="l" rtl="0">
              <a:spcBef>
                <a:spcPts val="1000"/>
              </a:spcBef>
              <a:spcAft>
                <a:spcPts val="0"/>
              </a:spcAft>
              <a:buClr>
                <a:srgbClr val="73330B"/>
              </a:buClr>
              <a:buSzPts val="1120"/>
              <a:buFont typeface="Noto Sans Symbols"/>
              <a:buChar char="❖"/>
            </a:pPr>
            <a:r>
              <a:rPr lang="en-US"/>
              <a:t>Current Leader - Elected Officer or Chairman – Has full responsibility</a:t>
            </a:r>
            <a:endParaRPr/>
          </a:p>
          <a:p>
            <a:pPr marL="1143000" lvl="2" indent="-228600" algn="l" rtl="0">
              <a:spcBef>
                <a:spcPts val="1000"/>
              </a:spcBef>
              <a:spcAft>
                <a:spcPts val="0"/>
              </a:spcAft>
              <a:buClr>
                <a:srgbClr val="73330B"/>
              </a:buClr>
              <a:buSzPts val="1120"/>
              <a:buFont typeface="Noto Sans Symbols"/>
              <a:buChar char="❖"/>
            </a:pPr>
            <a:r>
              <a:rPr lang="en-US"/>
              <a:t>Former Leader – Emeritus Officer or Former Chair – Consults/Supports</a:t>
            </a:r>
            <a:endParaRPr/>
          </a:p>
          <a:p>
            <a:pPr marL="1143000" lvl="2" indent="-228600" algn="l" rtl="0">
              <a:spcBef>
                <a:spcPts val="1000"/>
              </a:spcBef>
              <a:spcAft>
                <a:spcPts val="0"/>
              </a:spcAft>
              <a:buClr>
                <a:srgbClr val="73330B"/>
              </a:buClr>
              <a:buSzPts val="1120"/>
              <a:buFont typeface="Noto Sans Symbols"/>
              <a:buChar char="❖"/>
            </a:pPr>
            <a:r>
              <a:rPr lang="en-US"/>
              <a:t>Future Leader – Deputy VP or Co-Chair – Shares and is next in line</a:t>
            </a:r>
            <a:endParaRPr/>
          </a:p>
          <a:p>
            <a:pPr marL="342900" lvl="0" indent="-342900" algn="l" rtl="0">
              <a:spcBef>
                <a:spcPts val="1000"/>
              </a:spcBef>
              <a:spcAft>
                <a:spcPts val="0"/>
              </a:spcAft>
              <a:buClr>
                <a:srgbClr val="73330B"/>
              </a:buClr>
              <a:buSzPts val="1440"/>
              <a:buFont typeface="Noto Sans Symbols"/>
              <a:buChar char="▪"/>
            </a:pPr>
            <a:r>
              <a:rPr lang="en-US"/>
              <a:t>Benefit</a:t>
            </a:r>
            <a:endParaRPr/>
          </a:p>
          <a:p>
            <a:pPr marL="742950" lvl="1" indent="-285750" algn="l" rtl="0">
              <a:spcBef>
                <a:spcPts val="1000"/>
              </a:spcBef>
              <a:spcAft>
                <a:spcPts val="0"/>
              </a:spcAft>
              <a:buClr>
                <a:srgbClr val="73330B"/>
              </a:buClr>
              <a:buSzPts val="1280"/>
              <a:buFont typeface="Noto Sans Symbols"/>
              <a:buChar char="⮚"/>
            </a:pPr>
            <a:r>
              <a:rPr lang="en-US"/>
              <a:t>Continuity</a:t>
            </a:r>
            <a:endParaRPr/>
          </a:p>
          <a:p>
            <a:pPr marL="742950" lvl="1" indent="-285750" algn="l" rtl="0">
              <a:spcBef>
                <a:spcPts val="1000"/>
              </a:spcBef>
              <a:spcAft>
                <a:spcPts val="0"/>
              </a:spcAft>
              <a:buClr>
                <a:srgbClr val="73330B"/>
              </a:buClr>
              <a:buSzPts val="1280"/>
              <a:buFont typeface="Noto Sans Symbols"/>
              <a:buChar char="⮚"/>
            </a:pPr>
            <a:r>
              <a:rPr lang="en-US"/>
              <a:t>Grows leaders</a:t>
            </a:r>
            <a:endParaRPr/>
          </a:p>
          <a:p>
            <a:pPr marL="742950" lvl="1" indent="-285750" algn="l" rtl="0">
              <a:spcBef>
                <a:spcPts val="1000"/>
              </a:spcBef>
              <a:spcAft>
                <a:spcPts val="0"/>
              </a:spcAft>
              <a:buClr>
                <a:srgbClr val="73330B"/>
              </a:buClr>
              <a:buSzPts val="1280"/>
              <a:buFont typeface="Noto Sans Symbols"/>
              <a:buChar char="⮚"/>
            </a:pPr>
            <a:r>
              <a:rPr lang="en-US"/>
              <a:t>Expands involvement opportunities</a:t>
            </a:r>
            <a:endParaRPr/>
          </a:p>
        </p:txBody>
      </p:sp>
      <p:sp>
        <p:nvSpPr>
          <p:cNvPr id="306" name="Google Shape;306;p8"/>
          <p:cNvSpPr txBox="1"/>
          <p:nvPr/>
        </p:nvSpPr>
        <p:spPr>
          <a:xfrm>
            <a:off x="677334" y="6196568"/>
            <a:ext cx="2425700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* from Allan Kahan</a:t>
            </a:r>
            <a:endParaRPr/>
          </a:p>
        </p:txBody>
      </p:sp>
      <p:sp>
        <p:nvSpPr>
          <p:cNvPr id="307" name="Google Shape;307;p8"/>
          <p:cNvSpPr txBox="1">
            <a:spLocks noGrp="1"/>
          </p:cNvSpPr>
          <p:nvPr>
            <p:ph type="sldNum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10</a:t>
            </a:fld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" name="Google Shape;312;p9"/>
          <p:cNvSpPr txBox="1"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Trebuchet MS"/>
              <a:buNone/>
            </a:pPr>
            <a:r>
              <a:rPr lang="en-US"/>
              <a:t>When should the nominating committee be formed?</a:t>
            </a:r>
            <a:endParaRPr/>
          </a:p>
        </p:txBody>
      </p:sp>
      <p:sp>
        <p:nvSpPr>
          <p:cNvPr id="313" name="Google Shape;313;p9"/>
          <p:cNvSpPr txBox="1"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SzPts val="1440"/>
              <a:buChar char="►"/>
            </a:pPr>
            <a:r>
              <a:rPr lang="en-US"/>
              <a:t>At the beginning of the officer term (June/July).  </a:t>
            </a:r>
            <a:endParaRPr/>
          </a:p>
          <a:p>
            <a:pPr marL="742950" lvl="1" indent="-285750" algn="l" rtl="0">
              <a:spcBef>
                <a:spcPts val="1000"/>
              </a:spcBef>
              <a:spcAft>
                <a:spcPts val="0"/>
              </a:spcAft>
              <a:buSzPts val="1280"/>
              <a:buChar char="►"/>
            </a:pPr>
            <a:r>
              <a:rPr lang="en-US"/>
              <a:t>The nominating can start getting to know the members in the leadership database; meeting them for coffee over the summer and fall months.  </a:t>
            </a:r>
            <a:endParaRPr/>
          </a:p>
          <a:p>
            <a:pPr marL="742950" lvl="1" indent="-285750" algn="l" rtl="0">
              <a:spcBef>
                <a:spcPts val="1000"/>
              </a:spcBef>
              <a:spcAft>
                <a:spcPts val="0"/>
              </a:spcAft>
              <a:buSzPts val="1280"/>
              <a:buChar char="►"/>
            </a:pPr>
            <a:r>
              <a:rPr lang="en-US"/>
              <a:t>The can also add members to the leadership database.  </a:t>
            </a:r>
            <a:endParaRPr/>
          </a:p>
          <a:p>
            <a:pPr marL="742950" lvl="1" indent="-285750" algn="l" rtl="0">
              <a:spcBef>
                <a:spcPts val="1000"/>
              </a:spcBef>
              <a:spcAft>
                <a:spcPts val="0"/>
              </a:spcAft>
              <a:buSzPts val="1280"/>
              <a:buChar char="►"/>
            </a:pPr>
            <a:r>
              <a:rPr lang="en-US"/>
              <a:t>Then when the call people in December and January, they will know who to ask what and these won’t be cold calls.</a:t>
            </a:r>
            <a:endParaRPr/>
          </a:p>
          <a:p>
            <a:pPr marL="342900" lvl="0" indent="-342900" algn="l" rtl="0">
              <a:spcBef>
                <a:spcPts val="1000"/>
              </a:spcBef>
              <a:spcAft>
                <a:spcPts val="0"/>
              </a:spcAft>
              <a:buSzPts val="1440"/>
              <a:buChar char="►"/>
            </a:pPr>
            <a:r>
              <a:rPr lang="en-US"/>
              <a:t>Start the formal nominating process before your synagogue does.</a:t>
            </a:r>
            <a:endParaRPr/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SzPts val="1440"/>
              <a:buNone/>
            </a:pPr>
            <a:br>
              <a:rPr lang="en-US"/>
            </a:br>
            <a:endParaRPr/>
          </a:p>
        </p:txBody>
      </p:sp>
      <p:sp>
        <p:nvSpPr>
          <p:cNvPr id="314" name="Google Shape;314;p9"/>
          <p:cNvSpPr txBox="1">
            <a:spLocks noGrp="1"/>
          </p:cNvSpPr>
          <p:nvPr>
            <p:ph type="sldNum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11</a:t>
            </a:fld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2"/>
          <p:cNvSpPr txBox="1"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200"/>
              <a:buFont typeface="Trebuchet MS"/>
              <a:buNone/>
            </a:pPr>
            <a:r>
              <a:rPr lang="en-US" sz="3200"/>
              <a:t>Do you want to be a Club President for Life?</a:t>
            </a:r>
            <a:endParaRPr/>
          </a:p>
        </p:txBody>
      </p:sp>
      <p:sp>
        <p:nvSpPr>
          <p:cNvPr id="155" name="Google Shape;155;p2"/>
          <p:cNvSpPr txBox="1"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SzPts val="1440"/>
              <a:buChar char="►"/>
            </a:pPr>
            <a:r>
              <a:rPr lang="en-US"/>
              <a:t>What are the consequences of having a club president for life?</a:t>
            </a:r>
            <a:endParaRPr/>
          </a:p>
          <a:p>
            <a:pPr marL="742950" lvl="1" indent="-285750" algn="l" rtl="0">
              <a:spcBef>
                <a:spcPts val="1000"/>
              </a:spcBef>
              <a:spcAft>
                <a:spcPts val="0"/>
              </a:spcAft>
              <a:buSzPts val="1280"/>
              <a:buChar char="►"/>
            </a:pPr>
            <a:r>
              <a:rPr lang="en-US"/>
              <a:t>Burn out a volunteer</a:t>
            </a:r>
            <a:endParaRPr/>
          </a:p>
          <a:p>
            <a:pPr marL="742950" lvl="1" indent="-285750" algn="l" rtl="0">
              <a:spcBef>
                <a:spcPts val="1000"/>
              </a:spcBef>
              <a:spcAft>
                <a:spcPts val="0"/>
              </a:spcAft>
              <a:buSzPts val="1280"/>
              <a:buChar char="►"/>
            </a:pPr>
            <a:r>
              <a:rPr lang="en-US"/>
              <a:t>Club gets stale </a:t>
            </a:r>
            <a:endParaRPr/>
          </a:p>
          <a:p>
            <a:pPr marL="742950" lvl="1" indent="-285750" algn="l" rtl="0">
              <a:spcBef>
                <a:spcPts val="1000"/>
              </a:spcBef>
              <a:spcAft>
                <a:spcPts val="0"/>
              </a:spcAft>
              <a:buSzPts val="1280"/>
              <a:buChar char="►"/>
            </a:pPr>
            <a:r>
              <a:rPr lang="en-US"/>
              <a:t>Club could close when the president steps down</a:t>
            </a:r>
            <a:endParaRPr/>
          </a:p>
          <a:p>
            <a:pPr marL="742950" lvl="1" indent="-285750" algn="l" rtl="0">
              <a:spcBef>
                <a:spcPts val="1000"/>
              </a:spcBef>
              <a:spcAft>
                <a:spcPts val="0"/>
              </a:spcAft>
              <a:buSzPts val="1280"/>
              <a:buChar char="►"/>
            </a:pPr>
            <a:r>
              <a:rPr lang="en-US"/>
              <a:t>President doesn’t get to grow personally and take on new challenges</a:t>
            </a:r>
            <a:endParaRPr/>
          </a:p>
          <a:p>
            <a:pPr marL="742950" lvl="1" indent="-285750" algn="l" rtl="0">
              <a:spcBef>
                <a:spcPts val="1000"/>
              </a:spcBef>
              <a:spcAft>
                <a:spcPts val="0"/>
              </a:spcAft>
              <a:buSzPts val="1280"/>
              <a:buChar char="►"/>
            </a:pPr>
            <a:r>
              <a:rPr lang="en-US"/>
              <a:t>New leaders aren’t developed.</a:t>
            </a:r>
            <a:endParaRPr/>
          </a:p>
          <a:p>
            <a:pPr marL="742950" lvl="1" indent="-285750" algn="l" rtl="0">
              <a:spcBef>
                <a:spcPts val="1000"/>
              </a:spcBef>
              <a:spcAft>
                <a:spcPts val="0"/>
              </a:spcAft>
              <a:buSzPts val="1280"/>
              <a:buChar char="►"/>
            </a:pPr>
            <a:r>
              <a:rPr lang="en-US"/>
              <a:t>The president isn’t available to move up to the region or international organizations</a:t>
            </a:r>
            <a:endParaRPr/>
          </a:p>
          <a:p>
            <a:pPr marL="342900" lvl="0" indent="-251459" algn="l" rtl="0">
              <a:spcBef>
                <a:spcPts val="1000"/>
              </a:spcBef>
              <a:spcAft>
                <a:spcPts val="0"/>
              </a:spcAft>
              <a:buSzPts val="1440"/>
              <a:buNone/>
            </a:pPr>
            <a:endParaRPr/>
          </a:p>
        </p:txBody>
      </p:sp>
      <p:sp>
        <p:nvSpPr>
          <p:cNvPr id="156" name="Google Shape;156;p2"/>
          <p:cNvSpPr txBox="1">
            <a:spLocks noGrp="1"/>
          </p:cNvSpPr>
          <p:nvPr>
            <p:ph type="sldNum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2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3"/>
          <p:cNvSpPr txBox="1"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Trebuchet MS"/>
              <a:buNone/>
            </a:pPr>
            <a:r>
              <a:rPr lang="en-US"/>
              <a:t>What things would make it easier for you to step up to a leadership position?</a:t>
            </a:r>
            <a:endParaRPr/>
          </a:p>
        </p:txBody>
      </p:sp>
      <p:sp>
        <p:nvSpPr>
          <p:cNvPr id="163" name="Google Shape;163;p3"/>
          <p:cNvSpPr txBox="1"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SzPts val="1440"/>
              <a:buChar char="►"/>
            </a:pPr>
            <a:r>
              <a:rPr lang="en-US"/>
              <a:t>What if you had a 1 VP and 2nd VP who will take over the next two two-year terms and who will share significant responsibilities with you?</a:t>
            </a:r>
            <a:endParaRPr/>
          </a:p>
          <a:p>
            <a:pPr marL="342900" lvl="0" indent="-342900" algn="l" rtl="0">
              <a:spcBef>
                <a:spcPts val="1000"/>
              </a:spcBef>
              <a:spcAft>
                <a:spcPts val="0"/>
              </a:spcAft>
              <a:buSzPts val="1440"/>
              <a:buChar char="►"/>
            </a:pPr>
            <a:r>
              <a:rPr lang="en-US"/>
              <a:t>What if you had 3 past presidents helping run your major programs?  Immediate Past President chairs a nominating committee to find you new volunteers.</a:t>
            </a:r>
            <a:endParaRPr/>
          </a:p>
          <a:p>
            <a:pPr marL="342900" lvl="0" indent="-342900" algn="l" rtl="0">
              <a:spcBef>
                <a:spcPts val="1000"/>
              </a:spcBef>
              <a:spcAft>
                <a:spcPts val="0"/>
              </a:spcAft>
              <a:buSzPts val="1440"/>
              <a:buChar char="►"/>
            </a:pPr>
            <a:r>
              <a:rPr lang="en-US"/>
              <a:t>Leadership Database</a:t>
            </a:r>
            <a:endParaRPr/>
          </a:p>
          <a:p>
            <a:pPr marL="742950" lvl="1" indent="-285750" algn="l" rtl="0">
              <a:spcBef>
                <a:spcPts val="1000"/>
              </a:spcBef>
              <a:spcAft>
                <a:spcPts val="0"/>
              </a:spcAft>
              <a:buSzPts val="1280"/>
              <a:buChar char="►"/>
            </a:pPr>
            <a:r>
              <a:rPr lang="en-US"/>
              <a:t>Listing each person's special skills, interests, availability, discussion log</a:t>
            </a:r>
            <a:endParaRPr/>
          </a:p>
          <a:p>
            <a:pPr marL="342900" lvl="0" indent="-342900" algn="l" rtl="0">
              <a:spcBef>
                <a:spcPts val="1000"/>
              </a:spcBef>
              <a:spcAft>
                <a:spcPts val="0"/>
              </a:spcAft>
              <a:buSzPts val="1440"/>
              <a:buChar char="►"/>
            </a:pPr>
            <a:r>
              <a:rPr lang="en-US"/>
              <a:t>Instructions Manual for all major programs</a:t>
            </a:r>
            <a:endParaRPr/>
          </a:p>
          <a:p>
            <a:pPr marL="342900" lvl="0" indent="-251459" algn="l" rtl="0">
              <a:spcBef>
                <a:spcPts val="1000"/>
              </a:spcBef>
              <a:spcAft>
                <a:spcPts val="0"/>
              </a:spcAft>
              <a:buSzPts val="1440"/>
              <a:buNone/>
            </a:pPr>
            <a:endParaRPr/>
          </a:p>
        </p:txBody>
      </p:sp>
      <p:sp>
        <p:nvSpPr>
          <p:cNvPr id="164" name="Google Shape;164;p3"/>
          <p:cNvSpPr txBox="1">
            <a:spLocks noGrp="1"/>
          </p:cNvSpPr>
          <p:nvPr>
            <p:ph type="sldNum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3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4"/>
          <p:cNvSpPr txBox="1"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Trebuchet MS"/>
              <a:buNone/>
            </a:pPr>
            <a:r>
              <a:rPr lang="en-US"/>
              <a:t>Leadership Database</a:t>
            </a:r>
            <a:endParaRPr/>
          </a:p>
        </p:txBody>
      </p:sp>
      <p:pic>
        <p:nvPicPr>
          <p:cNvPr id="170" name="Google Shape;170;p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45749" y="3155557"/>
            <a:ext cx="9150702" cy="1373832"/>
          </a:xfrm>
          <a:prstGeom prst="rect">
            <a:avLst/>
          </a:prstGeom>
          <a:noFill/>
          <a:ln>
            <a:noFill/>
          </a:ln>
        </p:spPr>
      </p:pic>
      <p:pic>
        <p:nvPicPr>
          <p:cNvPr id="171" name="Google Shape;171;p4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563562" y="1395809"/>
            <a:ext cx="9132889" cy="1529559"/>
          </a:xfrm>
          <a:prstGeom prst="rect">
            <a:avLst/>
          </a:prstGeom>
          <a:noFill/>
          <a:ln>
            <a:noFill/>
          </a:ln>
        </p:spPr>
      </p:pic>
      <p:sp>
        <p:nvSpPr>
          <p:cNvPr id="172" name="Google Shape;172;p4"/>
          <p:cNvSpPr txBox="1"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1440"/>
              <a:buNone/>
            </a:pPr>
            <a:endParaRPr/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SzPts val="1440"/>
              <a:buNone/>
            </a:pPr>
            <a:endParaRPr/>
          </a:p>
        </p:txBody>
      </p:sp>
      <p:sp>
        <p:nvSpPr>
          <p:cNvPr id="173" name="Google Shape;173;p4"/>
          <p:cNvSpPr txBox="1">
            <a:spLocks noGrp="1"/>
          </p:cNvSpPr>
          <p:nvPr>
            <p:ph type="sldNum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4</a:t>
            </a:fld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p5"/>
          <p:cNvSpPr txBox="1"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Trebuchet MS"/>
              <a:buNone/>
            </a:pPr>
            <a:r>
              <a:rPr lang="en-US"/>
              <a:t>6 year plan Leadership Plan</a:t>
            </a:r>
            <a:endParaRPr/>
          </a:p>
        </p:txBody>
      </p:sp>
      <p:sp>
        <p:nvSpPr>
          <p:cNvPr id="179" name="Google Shape;179;p5"/>
          <p:cNvSpPr txBox="1">
            <a:spLocks noGrp="1"/>
          </p:cNvSpPr>
          <p:nvPr>
            <p:ph type="body" idx="2"/>
          </p:nvPr>
        </p:nvSpPr>
        <p:spPr>
          <a:xfrm>
            <a:off x="5089970" y="2160589"/>
            <a:ext cx="4184034" cy="38807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SzPts val="1440"/>
              <a:buChar char="►"/>
            </a:pPr>
            <a:r>
              <a:rPr lang="en-US"/>
              <a:t>With long-term planning people may be able to structure their lives to make a commitment</a:t>
            </a:r>
            <a:endParaRPr/>
          </a:p>
          <a:p>
            <a:pPr marL="342900" lvl="0" indent="-342900" algn="l" rtl="0">
              <a:spcBef>
                <a:spcPts val="1000"/>
              </a:spcBef>
              <a:spcAft>
                <a:spcPts val="0"/>
              </a:spcAft>
              <a:buSzPts val="1440"/>
              <a:buChar char="►"/>
            </a:pPr>
            <a:r>
              <a:rPr lang="en-US"/>
              <a:t>A “No” is not forever</a:t>
            </a:r>
            <a:endParaRPr/>
          </a:p>
          <a:p>
            <a:pPr marL="342900" lvl="0" indent="-342900" algn="l" rtl="0">
              <a:spcBef>
                <a:spcPts val="1000"/>
              </a:spcBef>
              <a:spcAft>
                <a:spcPts val="0"/>
              </a:spcAft>
              <a:buSzPts val="1440"/>
              <a:buChar char="►"/>
            </a:pPr>
            <a:r>
              <a:rPr lang="en-US"/>
              <a:t>Roles may flip over time, but knowing you are on the list changes your perspective.</a:t>
            </a:r>
            <a:endParaRPr/>
          </a:p>
        </p:txBody>
      </p:sp>
      <p:pic>
        <p:nvPicPr>
          <p:cNvPr id="180" name="Google Shape;180;p5"/>
          <p:cNvPicPr preferRelativeResize="0">
            <a:picLocks noGrp="1"/>
          </p:cNvPicPr>
          <p:nvPr>
            <p:ph type="body" idx="1"/>
          </p:nvPr>
        </p:nvPicPr>
        <p:blipFill rotWithShape="1">
          <a:blip r:embed="rId3">
            <a:alphaModFix/>
          </a:blip>
          <a:srcRect/>
          <a:stretch/>
        </p:blipFill>
        <p:spPr>
          <a:xfrm>
            <a:off x="677334" y="2262842"/>
            <a:ext cx="4183062" cy="1619529"/>
          </a:xfrm>
          <a:prstGeom prst="rect">
            <a:avLst/>
          </a:prstGeom>
          <a:noFill/>
          <a:ln>
            <a:noFill/>
          </a:ln>
        </p:spPr>
      </p:pic>
      <p:sp>
        <p:nvSpPr>
          <p:cNvPr id="181" name="Google Shape;181;p5"/>
          <p:cNvSpPr txBox="1">
            <a:spLocks noGrp="1"/>
          </p:cNvSpPr>
          <p:nvPr>
            <p:ph type="sldNum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5</a:t>
            </a:fld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p6"/>
          <p:cNvSpPr txBox="1">
            <a:spLocks noGrp="1"/>
          </p:cNvSpPr>
          <p:nvPr>
            <p:ph type="title"/>
          </p:nvPr>
        </p:nvSpPr>
        <p:spPr>
          <a:xfrm>
            <a:off x="1828800" y="484632"/>
            <a:ext cx="8686800" cy="8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200"/>
              <a:buFont typeface="Trebuchet MS"/>
              <a:buNone/>
            </a:pPr>
            <a:r>
              <a:rPr lang="en-US" sz="3200"/>
              <a:t>Growth Ladder</a:t>
            </a:r>
            <a:endParaRPr/>
          </a:p>
        </p:txBody>
      </p:sp>
      <p:sp>
        <p:nvSpPr>
          <p:cNvPr id="187" name="Google Shape;187;p6"/>
          <p:cNvSpPr txBox="1">
            <a:spLocks noGrp="1"/>
          </p:cNvSpPr>
          <p:nvPr>
            <p:ph type="body" idx="1"/>
          </p:nvPr>
        </p:nvSpPr>
        <p:spPr>
          <a:xfrm>
            <a:off x="1828800" y="1554164"/>
            <a:ext cx="2590800" cy="16462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10000"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rgbClr val="73330B"/>
              </a:buClr>
              <a:buSzPct val="79999"/>
              <a:buFont typeface="Noto Sans Symbols"/>
              <a:buChar char="▪"/>
            </a:pPr>
            <a:r>
              <a:rPr lang="en-US" i="1"/>
              <a:t>Intuitive natural progression</a:t>
            </a:r>
            <a:endParaRPr/>
          </a:p>
          <a:p>
            <a:pPr marL="342900" lvl="0" indent="-342900" algn="l" rtl="0">
              <a:spcBef>
                <a:spcPts val="1000"/>
              </a:spcBef>
              <a:spcAft>
                <a:spcPts val="0"/>
              </a:spcAft>
              <a:buClr>
                <a:srgbClr val="73330B"/>
              </a:buClr>
              <a:buSzPct val="79999"/>
              <a:buFont typeface="Noto Sans Symbols"/>
              <a:buChar char="▪"/>
            </a:pPr>
            <a:r>
              <a:rPr lang="en-US" i="1"/>
              <a:t>Set expectations</a:t>
            </a:r>
            <a:endParaRPr/>
          </a:p>
          <a:p>
            <a:pPr marL="342900" lvl="0" indent="-342900" algn="l" rtl="0">
              <a:spcBef>
                <a:spcPts val="1000"/>
              </a:spcBef>
              <a:spcAft>
                <a:spcPts val="0"/>
              </a:spcAft>
              <a:buClr>
                <a:srgbClr val="73330B"/>
              </a:buClr>
              <a:buSzPct val="79999"/>
              <a:buFont typeface="Noto Sans Symbols"/>
              <a:buChar char="▪"/>
            </a:pPr>
            <a:r>
              <a:rPr lang="en-US" i="1"/>
              <a:t>Reward excellence </a:t>
            </a:r>
            <a:endParaRPr/>
          </a:p>
          <a:p>
            <a:pPr marL="342900" lvl="0" indent="-342900" algn="l" rtl="0">
              <a:spcBef>
                <a:spcPts val="1000"/>
              </a:spcBef>
              <a:spcAft>
                <a:spcPts val="0"/>
              </a:spcAft>
              <a:buClr>
                <a:srgbClr val="73330B"/>
              </a:buClr>
              <a:buSzPct val="79999"/>
              <a:buFont typeface="Noto Sans Symbols"/>
              <a:buChar char="▪"/>
            </a:pPr>
            <a:r>
              <a:rPr lang="en-US" i="1"/>
              <a:t>An honor to serve</a:t>
            </a:r>
            <a:endParaRPr/>
          </a:p>
        </p:txBody>
      </p:sp>
      <p:grpSp>
        <p:nvGrpSpPr>
          <p:cNvPr id="188" name="Google Shape;188;p6"/>
          <p:cNvGrpSpPr/>
          <p:nvPr/>
        </p:nvGrpSpPr>
        <p:grpSpPr>
          <a:xfrm>
            <a:off x="2286001" y="5410200"/>
            <a:ext cx="1387475" cy="533400"/>
            <a:chOff x="720" y="3312"/>
            <a:chExt cx="874" cy="336"/>
          </a:xfrm>
        </p:grpSpPr>
        <p:sp>
          <p:nvSpPr>
            <p:cNvPr id="189" name="Google Shape;189;p6"/>
            <p:cNvSpPr/>
            <p:nvPr/>
          </p:nvSpPr>
          <p:spPr>
            <a:xfrm>
              <a:off x="768" y="3312"/>
              <a:ext cx="768" cy="336"/>
            </a:xfrm>
            <a:prstGeom prst="rect">
              <a:avLst/>
            </a:prstGeom>
            <a:solidFill>
              <a:schemeClr val="accent1"/>
            </a:solidFill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endParaRPr>
            </a:p>
          </p:txBody>
        </p:sp>
        <p:sp>
          <p:nvSpPr>
            <p:cNvPr id="190" name="Google Shape;190;p6"/>
            <p:cNvSpPr txBox="1"/>
            <p:nvPr/>
          </p:nvSpPr>
          <p:spPr>
            <a:xfrm>
              <a:off x="720" y="3312"/>
              <a:ext cx="874" cy="33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400">
                  <a:solidFill>
                    <a:schemeClr val="dk1"/>
                  </a:solidFill>
                  <a:latin typeface="Trebuchet MS"/>
                  <a:ea typeface="Trebuchet MS"/>
                  <a:cs typeface="Trebuchet MS"/>
                  <a:sym typeface="Trebuchet MS"/>
                </a:rPr>
                <a:t>Committee Member</a:t>
              </a:r>
              <a:endParaRPr/>
            </a:p>
          </p:txBody>
        </p:sp>
      </p:grpSp>
      <p:grpSp>
        <p:nvGrpSpPr>
          <p:cNvPr id="191" name="Google Shape;191;p6"/>
          <p:cNvGrpSpPr/>
          <p:nvPr/>
        </p:nvGrpSpPr>
        <p:grpSpPr>
          <a:xfrm>
            <a:off x="3200401" y="4572000"/>
            <a:ext cx="1387475" cy="533400"/>
            <a:chOff x="720" y="3312"/>
            <a:chExt cx="874" cy="336"/>
          </a:xfrm>
        </p:grpSpPr>
        <p:sp>
          <p:nvSpPr>
            <p:cNvPr id="192" name="Google Shape;192;p6"/>
            <p:cNvSpPr/>
            <p:nvPr/>
          </p:nvSpPr>
          <p:spPr>
            <a:xfrm>
              <a:off x="768" y="3312"/>
              <a:ext cx="768" cy="336"/>
            </a:xfrm>
            <a:prstGeom prst="rect">
              <a:avLst/>
            </a:prstGeom>
            <a:solidFill>
              <a:schemeClr val="accent1"/>
            </a:solidFill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endParaRPr>
            </a:p>
          </p:txBody>
        </p:sp>
        <p:sp>
          <p:nvSpPr>
            <p:cNvPr id="193" name="Google Shape;193;p6"/>
            <p:cNvSpPr txBox="1"/>
            <p:nvPr/>
          </p:nvSpPr>
          <p:spPr>
            <a:xfrm>
              <a:off x="720" y="3312"/>
              <a:ext cx="874" cy="33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400">
                  <a:solidFill>
                    <a:schemeClr val="dk1"/>
                  </a:solidFill>
                  <a:latin typeface="Trebuchet MS"/>
                  <a:ea typeface="Trebuchet MS"/>
                  <a:cs typeface="Trebuchet MS"/>
                  <a:sym typeface="Trebuchet MS"/>
                </a:rPr>
                <a:t>Committee Chair</a:t>
              </a:r>
              <a:endParaRPr/>
            </a:p>
          </p:txBody>
        </p:sp>
      </p:grpSp>
      <p:grpSp>
        <p:nvGrpSpPr>
          <p:cNvPr id="194" name="Google Shape;194;p6"/>
          <p:cNvGrpSpPr/>
          <p:nvPr/>
        </p:nvGrpSpPr>
        <p:grpSpPr>
          <a:xfrm>
            <a:off x="5867401" y="3733800"/>
            <a:ext cx="1387475" cy="533400"/>
            <a:chOff x="720" y="3312"/>
            <a:chExt cx="874" cy="336"/>
          </a:xfrm>
        </p:grpSpPr>
        <p:sp>
          <p:nvSpPr>
            <p:cNvPr id="195" name="Google Shape;195;p6"/>
            <p:cNvSpPr/>
            <p:nvPr/>
          </p:nvSpPr>
          <p:spPr>
            <a:xfrm>
              <a:off x="768" y="3312"/>
              <a:ext cx="768" cy="336"/>
            </a:xfrm>
            <a:prstGeom prst="rect">
              <a:avLst/>
            </a:prstGeom>
            <a:solidFill>
              <a:schemeClr val="accent1"/>
            </a:solidFill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endParaRPr>
            </a:p>
          </p:txBody>
        </p:sp>
        <p:sp>
          <p:nvSpPr>
            <p:cNvPr id="196" name="Google Shape;196;p6"/>
            <p:cNvSpPr txBox="1"/>
            <p:nvPr/>
          </p:nvSpPr>
          <p:spPr>
            <a:xfrm>
              <a:off x="720" y="3312"/>
              <a:ext cx="874" cy="19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400">
                  <a:solidFill>
                    <a:schemeClr val="dk1"/>
                  </a:solidFill>
                  <a:latin typeface="Trebuchet MS"/>
                  <a:ea typeface="Trebuchet MS"/>
                  <a:cs typeface="Trebuchet MS"/>
                  <a:sym typeface="Trebuchet MS"/>
                </a:rPr>
                <a:t>Officer</a:t>
              </a:r>
              <a:endParaRPr/>
            </a:p>
          </p:txBody>
        </p:sp>
      </p:grpSp>
      <p:grpSp>
        <p:nvGrpSpPr>
          <p:cNvPr id="197" name="Google Shape;197;p6"/>
          <p:cNvGrpSpPr/>
          <p:nvPr/>
        </p:nvGrpSpPr>
        <p:grpSpPr>
          <a:xfrm>
            <a:off x="4038601" y="3733800"/>
            <a:ext cx="1387475" cy="533400"/>
            <a:chOff x="720" y="3312"/>
            <a:chExt cx="874" cy="336"/>
          </a:xfrm>
        </p:grpSpPr>
        <p:sp>
          <p:nvSpPr>
            <p:cNvPr id="198" name="Google Shape;198;p6"/>
            <p:cNvSpPr/>
            <p:nvPr/>
          </p:nvSpPr>
          <p:spPr>
            <a:xfrm>
              <a:off x="768" y="3312"/>
              <a:ext cx="768" cy="336"/>
            </a:xfrm>
            <a:prstGeom prst="rect">
              <a:avLst/>
            </a:prstGeom>
            <a:solidFill>
              <a:schemeClr val="accent1"/>
            </a:solidFill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endParaRPr>
            </a:p>
          </p:txBody>
        </p:sp>
        <p:sp>
          <p:nvSpPr>
            <p:cNvPr id="199" name="Google Shape;199;p6"/>
            <p:cNvSpPr txBox="1"/>
            <p:nvPr/>
          </p:nvSpPr>
          <p:spPr>
            <a:xfrm>
              <a:off x="720" y="3312"/>
              <a:ext cx="874" cy="19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400">
                  <a:solidFill>
                    <a:schemeClr val="dk1"/>
                  </a:solidFill>
                  <a:latin typeface="Trebuchet MS"/>
                  <a:ea typeface="Trebuchet MS"/>
                  <a:cs typeface="Trebuchet MS"/>
                  <a:sym typeface="Trebuchet MS"/>
                </a:rPr>
                <a:t>Officer</a:t>
              </a:r>
              <a:endParaRPr/>
            </a:p>
          </p:txBody>
        </p:sp>
      </p:grpSp>
      <p:grpSp>
        <p:nvGrpSpPr>
          <p:cNvPr id="200" name="Google Shape;200;p6"/>
          <p:cNvGrpSpPr/>
          <p:nvPr/>
        </p:nvGrpSpPr>
        <p:grpSpPr>
          <a:xfrm>
            <a:off x="5486401" y="2590800"/>
            <a:ext cx="1387475" cy="533400"/>
            <a:chOff x="720" y="3312"/>
            <a:chExt cx="874" cy="336"/>
          </a:xfrm>
        </p:grpSpPr>
        <p:sp>
          <p:nvSpPr>
            <p:cNvPr id="201" name="Google Shape;201;p6"/>
            <p:cNvSpPr/>
            <p:nvPr/>
          </p:nvSpPr>
          <p:spPr>
            <a:xfrm>
              <a:off x="768" y="3312"/>
              <a:ext cx="768" cy="336"/>
            </a:xfrm>
            <a:prstGeom prst="rect">
              <a:avLst/>
            </a:prstGeom>
            <a:solidFill>
              <a:schemeClr val="accent1"/>
            </a:solidFill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endParaRPr>
            </a:p>
          </p:txBody>
        </p:sp>
        <p:sp>
          <p:nvSpPr>
            <p:cNvPr id="202" name="Google Shape;202;p6"/>
            <p:cNvSpPr txBox="1"/>
            <p:nvPr/>
          </p:nvSpPr>
          <p:spPr>
            <a:xfrm>
              <a:off x="720" y="3312"/>
              <a:ext cx="874" cy="19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400">
                  <a:solidFill>
                    <a:schemeClr val="dk1"/>
                  </a:solidFill>
                  <a:latin typeface="Trebuchet MS"/>
                  <a:ea typeface="Trebuchet MS"/>
                  <a:cs typeface="Trebuchet MS"/>
                  <a:sym typeface="Trebuchet MS"/>
                </a:rPr>
                <a:t>Pre-President</a:t>
              </a:r>
              <a:endParaRPr/>
            </a:p>
          </p:txBody>
        </p:sp>
      </p:grpSp>
      <p:grpSp>
        <p:nvGrpSpPr>
          <p:cNvPr id="203" name="Google Shape;203;p6"/>
          <p:cNvGrpSpPr/>
          <p:nvPr/>
        </p:nvGrpSpPr>
        <p:grpSpPr>
          <a:xfrm>
            <a:off x="6553201" y="1828800"/>
            <a:ext cx="1387475" cy="533400"/>
            <a:chOff x="720" y="3312"/>
            <a:chExt cx="874" cy="336"/>
          </a:xfrm>
        </p:grpSpPr>
        <p:sp>
          <p:nvSpPr>
            <p:cNvPr id="204" name="Google Shape;204;p6"/>
            <p:cNvSpPr/>
            <p:nvPr/>
          </p:nvSpPr>
          <p:spPr>
            <a:xfrm>
              <a:off x="768" y="3312"/>
              <a:ext cx="768" cy="336"/>
            </a:xfrm>
            <a:prstGeom prst="rect">
              <a:avLst/>
            </a:prstGeom>
            <a:solidFill>
              <a:schemeClr val="accent1"/>
            </a:solidFill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endParaRPr>
            </a:p>
          </p:txBody>
        </p:sp>
        <p:sp>
          <p:nvSpPr>
            <p:cNvPr id="205" name="Google Shape;205;p6"/>
            <p:cNvSpPr txBox="1"/>
            <p:nvPr/>
          </p:nvSpPr>
          <p:spPr>
            <a:xfrm>
              <a:off x="720" y="3312"/>
              <a:ext cx="874" cy="19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400">
                  <a:solidFill>
                    <a:schemeClr val="dk1"/>
                  </a:solidFill>
                  <a:latin typeface="Trebuchet MS"/>
                  <a:ea typeface="Trebuchet MS"/>
                  <a:cs typeface="Trebuchet MS"/>
                  <a:sym typeface="Trebuchet MS"/>
                </a:rPr>
                <a:t>President</a:t>
              </a:r>
              <a:endParaRPr/>
            </a:p>
          </p:txBody>
        </p:sp>
      </p:grpSp>
      <p:grpSp>
        <p:nvGrpSpPr>
          <p:cNvPr id="206" name="Google Shape;206;p6"/>
          <p:cNvGrpSpPr/>
          <p:nvPr/>
        </p:nvGrpSpPr>
        <p:grpSpPr>
          <a:xfrm>
            <a:off x="8077201" y="1219200"/>
            <a:ext cx="1387475" cy="533400"/>
            <a:chOff x="720" y="3312"/>
            <a:chExt cx="874" cy="336"/>
          </a:xfrm>
        </p:grpSpPr>
        <p:sp>
          <p:nvSpPr>
            <p:cNvPr id="207" name="Google Shape;207;p6"/>
            <p:cNvSpPr/>
            <p:nvPr/>
          </p:nvSpPr>
          <p:spPr>
            <a:xfrm>
              <a:off x="768" y="3312"/>
              <a:ext cx="768" cy="336"/>
            </a:xfrm>
            <a:prstGeom prst="rect">
              <a:avLst/>
            </a:prstGeom>
            <a:solidFill>
              <a:schemeClr val="accent1"/>
            </a:solidFill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endParaRPr>
            </a:p>
          </p:txBody>
        </p:sp>
        <p:sp>
          <p:nvSpPr>
            <p:cNvPr id="208" name="Google Shape;208;p6"/>
            <p:cNvSpPr txBox="1"/>
            <p:nvPr/>
          </p:nvSpPr>
          <p:spPr>
            <a:xfrm>
              <a:off x="720" y="3312"/>
              <a:ext cx="874" cy="33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400">
                  <a:solidFill>
                    <a:schemeClr val="dk1"/>
                  </a:solidFill>
                  <a:latin typeface="Trebuchet MS"/>
                  <a:ea typeface="Trebuchet MS"/>
                  <a:cs typeface="Trebuchet MS"/>
                  <a:sym typeface="Trebuchet MS"/>
                </a:rPr>
                <a:t>Past </a:t>
              </a:r>
              <a:endParaRPr/>
            </a:p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400">
                  <a:solidFill>
                    <a:schemeClr val="dk1"/>
                  </a:solidFill>
                  <a:latin typeface="Trebuchet MS"/>
                  <a:ea typeface="Trebuchet MS"/>
                  <a:cs typeface="Trebuchet MS"/>
                  <a:sym typeface="Trebuchet MS"/>
                </a:rPr>
                <a:t>President</a:t>
              </a:r>
              <a:endParaRPr/>
            </a:p>
          </p:txBody>
        </p:sp>
      </p:grpSp>
      <p:sp>
        <p:nvSpPr>
          <p:cNvPr id="209" name="Google Shape;209;p6"/>
          <p:cNvSpPr/>
          <p:nvPr/>
        </p:nvSpPr>
        <p:spPr>
          <a:xfrm>
            <a:off x="3581400" y="5105400"/>
            <a:ext cx="457200" cy="609600"/>
          </a:xfrm>
          <a:custGeom>
            <a:avLst/>
            <a:gdLst/>
            <a:ahLst/>
            <a:cxnLst/>
            <a:rect l="l" t="t" r="r" b="b"/>
            <a:pathLst>
              <a:path w="21600" h="21600" extrusionOk="0">
                <a:moveTo>
                  <a:pt x="15429" y="0"/>
                </a:moveTo>
                <a:lnTo>
                  <a:pt x="9257" y="7200"/>
                </a:lnTo>
                <a:lnTo>
                  <a:pt x="12343" y="7200"/>
                </a:lnTo>
                <a:lnTo>
                  <a:pt x="12343" y="14400"/>
                </a:lnTo>
                <a:lnTo>
                  <a:pt x="0" y="14400"/>
                </a:lnTo>
                <a:lnTo>
                  <a:pt x="0" y="21600"/>
                </a:lnTo>
                <a:lnTo>
                  <a:pt x="18514" y="21600"/>
                </a:lnTo>
                <a:lnTo>
                  <a:pt x="18514" y="7200"/>
                </a:lnTo>
                <a:lnTo>
                  <a:pt x="21600" y="7200"/>
                </a:lnTo>
                <a:close/>
              </a:path>
            </a:pathLst>
          </a:custGeom>
          <a:solidFill>
            <a:srgbClr val="FFCC00"/>
          </a:solidFill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210" name="Google Shape;210;p6"/>
          <p:cNvSpPr/>
          <p:nvPr/>
        </p:nvSpPr>
        <p:spPr>
          <a:xfrm>
            <a:off x="4495800" y="4267200"/>
            <a:ext cx="457200" cy="609600"/>
          </a:xfrm>
          <a:custGeom>
            <a:avLst/>
            <a:gdLst/>
            <a:ahLst/>
            <a:cxnLst/>
            <a:rect l="l" t="t" r="r" b="b"/>
            <a:pathLst>
              <a:path w="21600" h="21600" extrusionOk="0">
                <a:moveTo>
                  <a:pt x="15429" y="0"/>
                </a:moveTo>
                <a:lnTo>
                  <a:pt x="9257" y="7200"/>
                </a:lnTo>
                <a:lnTo>
                  <a:pt x="12343" y="7200"/>
                </a:lnTo>
                <a:lnTo>
                  <a:pt x="12343" y="14400"/>
                </a:lnTo>
                <a:lnTo>
                  <a:pt x="0" y="14400"/>
                </a:lnTo>
                <a:lnTo>
                  <a:pt x="0" y="21600"/>
                </a:lnTo>
                <a:lnTo>
                  <a:pt x="18514" y="21600"/>
                </a:lnTo>
                <a:lnTo>
                  <a:pt x="18514" y="7200"/>
                </a:lnTo>
                <a:lnTo>
                  <a:pt x="21600" y="7200"/>
                </a:lnTo>
                <a:close/>
              </a:path>
            </a:pathLst>
          </a:custGeom>
          <a:solidFill>
            <a:srgbClr val="FFCC00"/>
          </a:solidFill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211" name="Google Shape;211;p6"/>
          <p:cNvSpPr/>
          <p:nvPr/>
        </p:nvSpPr>
        <p:spPr>
          <a:xfrm>
            <a:off x="6781800" y="2362200"/>
            <a:ext cx="457200" cy="609600"/>
          </a:xfrm>
          <a:custGeom>
            <a:avLst/>
            <a:gdLst/>
            <a:ahLst/>
            <a:cxnLst/>
            <a:rect l="l" t="t" r="r" b="b"/>
            <a:pathLst>
              <a:path w="21600" h="21600" extrusionOk="0">
                <a:moveTo>
                  <a:pt x="15429" y="0"/>
                </a:moveTo>
                <a:lnTo>
                  <a:pt x="9257" y="7200"/>
                </a:lnTo>
                <a:lnTo>
                  <a:pt x="12343" y="7200"/>
                </a:lnTo>
                <a:lnTo>
                  <a:pt x="12343" y="14400"/>
                </a:lnTo>
                <a:lnTo>
                  <a:pt x="0" y="14400"/>
                </a:lnTo>
                <a:lnTo>
                  <a:pt x="0" y="21600"/>
                </a:lnTo>
                <a:lnTo>
                  <a:pt x="18514" y="21600"/>
                </a:lnTo>
                <a:lnTo>
                  <a:pt x="18514" y="7200"/>
                </a:lnTo>
                <a:lnTo>
                  <a:pt x="21600" y="7200"/>
                </a:lnTo>
                <a:close/>
              </a:path>
            </a:pathLst>
          </a:custGeom>
          <a:solidFill>
            <a:srgbClr val="FFCC00"/>
          </a:solidFill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212" name="Google Shape;212;p6"/>
          <p:cNvSpPr/>
          <p:nvPr/>
        </p:nvSpPr>
        <p:spPr>
          <a:xfrm>
            <a:off x="5334000" y="3810000"/>
            <a:ext cx="609600" cy="304800"/>
          </a:xfrm>
          <a:prstGeom prst="leftRightArrow">
            <a:avLst>
              <a:gd name="adj1" fmla="val 50000"/>
              <a:gd name="adj2" fmla="val 40000"/>
            </a:avLst>
          </a:prstGeom>
          <a:solidFill>
            <a:srgbClr val="FFCC00"/>
          </a:solidFill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213" name="Google Shape;213;p6"/>
          <p:cNvSpPr/>
          <p:nvPr/>
        </p:nvSpPr>
        <p:spPr>
          <a:xfrm rot="-3204881">
            <a:off x="5562600" y="3200400"/>
            <a:ext cx="533400" cy="381000"/>
          </a:xfrm>
          <a:prstGeom prst="rightArrow">
            <a:avLst>
              <a:gd name="adj1" fmla="val 50000"/>
              <a:gd name="adj2" fmla="val 35000"/>
            </a:avLst>
          </a:prstGeom>
          <a:solidFill>
            <a:srgbClr val="FFCC00"/>
          </a:solidFill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214" name="Google Shape;214;p6"/>
          <p:cNvSpPr/>
          <p:nvPr/>
        </p:nvSpPr>
        <p:spPr>
          <a:xfrm>
            <a:off x="7848600" y="1752600"/>
            <a:ext cx="609600" cy="457200"/>
          </a:xfrm>
          <a:custGeom>
            <a:avLst/>
            <a:gdLst/>
            <a:ahLst/>
            <a:cxnLst/>
            <a:rect l="l" t="t" r="r" b="b"/>
            <a:pathLst>
              <a:path w="21600" h="21600" extrusionOk="0">
                <a:moveTo>
                  <a:pt x="15429" y="0"/>
                </a:moveTo>
                <a:lnTo>
                  <a:pt x="9257" y="7200"/>
                </a:lnTo>
                <a:lnTo>
                  <a:pt x="12343" y="7200"/>
                </a:lnTo>
                <a:lnTo>
                  <a:pt x="12343" y="14400"/>
                </a:lnTo>
                <a:lnTo>
                  <a:pt x="0" y="14400"/>
                </a:lnTo>
                <a:lnTo>
                  <a:pt x="0" y="21600"/>
                </a:lnTo>
                <a:lnTo>
                  <a:pt x="18514" y="21600"/>
                </a:lnTo>
                <a:lnTo>
                  <a:pt x="18514" y="7200"/>
                </a:lnTo>
                <a:lnTo>
                  <a:pt x="21600" y="7200"/>
                </a:lnTo>
                <a:close/>
              </a:path>
            </a:pathLst>
          </a:custGeom>
          <a:solidFill>
            <a:srgbClr val="FFCC00"/>
          </a:solidFill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215" name="Google Shape;215;p6"/>
          <p:cNvSpPr txBox="1"/>
          <p:nvPr/>
        </p:nvSpPr>
        <p:spPr>
          <a:xfrm>
            <a:off x="596902" y="6488668"/>
            <a:ext cx="2425700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* from Allan Kahan</a:t>
            </a:r>
            <a:endParaRPr/>
          </a:p>
        </p:txBody>
      </p:sp>
      <p:sp>
        <p:nvSpPr>
          <p:cNvPr id="216" name="Google Shape;216;p6"/>
          <p:cNvSpPr txBox="1"/>
          <p:nvPr/>
        </p:nvSpPr>
        <p:spPr>
          <a:xfrm>
            <a:off x="7940676" y="4479378"/>
            <a:ext cx="2232024" cy="9233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Repeat for Regional and International Positions</a:t>
            </a:r>
            <a:endParaRPr/>
          </a:p>
        </p:txBody>
      </p:sp>
      <p:sp>
        <p:nvSpPr>
          <p:cNvPr id="217" name="Google Shape;217;p6"/>
          <p:cNvSpPr/>
          <p:nvPr/>
        </p:nvSpPr>
        <p:spPr>
          <a:xfrm rot="2410298">
            <a:off x="6955655" y="1488199"/>
            <a:ext cx="1006476" cy="5801799"/>
          </a:xfrm>
          <a:prstGeom prst="rightBrace">
            <a:avLst>
              <a:gd name="adj1" fmla="val 8333"/>
              <a:gd name="adj2" fmla="val 50000"/>
            </a:avLst>
          </a:prstGeom>
          <a:noFill/>
          <a:ln w="12700" cap="rnd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218" name="Google Shape;218;p6"/>
          <p:cNvSpPr txBox="1">
            <a:spLocks noGrp="1"/>
          </p:cNvSpPr>
          <p:nvPr>
            <p:ph type="sldNum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6</a:t>
            </a:fld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Google Shape;223;g12ad33568a1_0_0"/>
          <p:cNvSpPr txBox="1">
            <a:spLocks noGrp="1"/>
          </p:cNvSpPr>
          <p:nvPr>
            <p:ph type="title"/>
          </p:nvPr>
        </p:nvSpPr>
        <p:spPr>
          <a:xfrm>
            <a:off x="1828800" y="484632"/>
            <a:ext cx="8686800" cy="8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200"/>
              <a:buFont typeface="Trebuchet MS"/>
              <a:buNone/>
            </a:pPr>
            <a:r>
              <a:rPr lang="en-US" sz="3200"/>
              <a:t>Growth Ladder</a:t>
            </a:r>
            <a:endParaRPr/>
          </a:p>
        </p:txBody>
      </p:sp>
      <p:sp>
        <p:nvSpPr>
          <p:cNvPr id="224" name="Google Shape;224;g12ad33568a1_0_0"/>
          <p:cNvSpPr txBox="1">
            <a:spLocks noGrp="1"/>
          </p:cNvSpPr>
          <p:nvPr>
            <p:ph type="body" idx="1"/>
          </p:nvPr>
        </p:nvSpPr>
        <p:spPr>
          <a:xfrm>
            <a:off x="1828800" y="1554164"/>
            <a:ext cx="2590800" cy="164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20000"/>
          </a:bodyPr>
          <a:lstStyle/>
          <a:p>
            <a:pPr marL="342900" lvl="0" indent="-349758" algn="l" rtl="0">
              <a:spcBef>
                <a:spcPts val="0"/>
              </a:spcBef>
              <a:spcAft>
                <a:spcPts val="0"/>
              </a:spcAft>
              <a:buClr>
                <a:srgbClr val="73330B"/>
              </a:buClr>
              <a:buSzPts val="1440"/>
              <a:buFont typeface="Noto Sans Symbols"/>
              <a:buChar char="▪"/>
            </a:pPr>
            <a:r>
              <a:rPr lang="en-US" i="1"/>
              <a:t>Intuitive natural progression</a:t>
            </a:r>
            <a:endParaRPr/>
          </a:p>
          <a:p>
            <a:pPr marL="342900" lvl="0" indent="-349758" algn="l" rtl="0">
              <a:spcBef>
                <a:spcPts val="1000"/>
              </a:spcBef>
              <a:spcAft>
                <a:spcPts val="0"/>
              </a:spcAft>
              <a:buClr>
                <a:srgbClr val="73330B"/>
              </a:buClr>
              <a:buSzPts val="1440"/>
              <a:buFont typeface="Noto Sans Symbols"/>
              <a:buChar char="▪"/>
            </a:pPr>
            <a:r>
              <a:rPr lang="en-US" i="1"/>
              <a:t>Set expectations</a:t>
            </a:r>
            <a:endParaRPr/>
          </a:p>
          <a:p>
            <a:pPr marL="342900" lvl="0" indent="-349758" algn="l" rtl="0">
              <a:spcBef>
                <a:spcPts val="1000"/>
              </a:spcBef>
              <a:spcAft>
                <a:spcPts val="0"/>
              </a:spcAft>
              <a:buClr>
                <a:srgbClr val="73330B"/>
              </a:buClr>
              <a:buSzPts val="1440"/>
              <a:buFont typeface="Noto Sans Symbols"/>
              <a:buChar char="▪"/>
            </a:pPr>
            <a:r>
              <a:rPr lang="en-US" i="1"/>
              <a:t>Reward excellence </a:t>
            </a:r>
            <a:endParaRPr/>
          </a:p>
          <a:p>
            <a:pPr marL="342900" lvl="0" indent="-349758" algn="l" rtl="0">
              <a:spcBef>
                <a:spcPts val="1000"/>
              </a:spcBef>
              <a:spcAft>
                <a:spcPts val="0"/>
              </a:spcAft>
              <a:buClr>
                <a:srgbClr val="73330B"/>
              </a:buClr>
              <a:buSzPts val="1440"/>
              <a:buFont typeface="Noto Sans Symbols"/>
              <a:buChar char="▪"/>
            </a:pPr>
            <a:r>
              <a:rPr lang="en-US" i="1"/>
              <a:t>An honor to serve</a:t>
            </a:r>
            <a:endParaRPr/>
          </a:p>
        </p:txBody>
      </p:sp>
      <p:grpSp>
        <p:nvGrpSpPr>
          <p:cNvPr id="225" name="Google Shape;225;g12ad33568a1_0_0"/>
          <p:cNvGrpSpPr/>
          <p:nvPr/>
        </p:nvGrpSpPr>
        <p:grpSpPr>
          <a:xfrm>
            <a:off x="2286001" y="5410200"/>
            <a:ext cx="1504950" cy="476250"/>
            <a:chOff x="720" y="3312"/>
            <a:chExt cx="948" cy="300"/>
          </a:xfrm>
        </p:grpSpPr>
        <p:sp>
          <p:nvSpPr>
            <p:cNvPr id="226" name="Google Shape;226;g12ad33568a1_0_0"/>
            <p:cNvSpPr/>
            <p:nvPr/>
          </p:nvSpPr>
          <p:spPr>
            <a:xfrm>
              <a:off x="768" y="3312"/>
              <a:ext cx="900" cy="300"/>
            </a:xfrm>
            <a:prstGeom prst="rect">
              <a:avLst/>
            </a:prstGeom>
            <a:solidFill>
              <a:schemeClr val="accent1"/>
            </a:solidFill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endParaRPr>
            </a:p>
          </p:txBody>
        </p:sp>
        <p:sp>
          <p:nvSpPr>
            <p:cNvPr id="227" name="Google Shape;227;g12ad33568a1_0_0"/>
            <p:cNvSpPr txBox="1"/>
            <p:nvPr/>
          </p:nvSpPr>
          <p:spPr>
            <a:xfrm>
              <a:off x="720" y="3312"/>
              <a:ext cx="900" cy="3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400">
                  <a:solidFill>
                    <a:schemeClr val="dk1"/>
                  </a:solidFill>
                  <a:latin typeface="Trebuchet MS"/>
                  <a:ea typeface="Trebuchet MS"/>
                  <a:cs typeface="Trebuchet MS"/>
                  <a:sym typeface="Trebuchet MS"/>
                </a:rPr>
                <a:t>Committee Member</a:t>
              </a:r>
              <a:endParaRPr/>
            </a:p>
          </p:txBody>
        </p:sp>
      </p:grpSp>
      <p:grpSp>
        <p:nvGrpSpPr>
          <p:cNvPr id="228" name="Google Shape;228;g12ad33568a1_0_0"/>
          <p:cNvGrpSpPr/>
          <p:nvPr/>
        </p:nvGrpSpPr>
        <p:grpSpPr>
          <a:xfrm>
            <a:off x="3200401" y="4572000"/>
            <a:ext cx="1504950" cy="476250"/>
            <a:chOff x="720" y="3312"/>
            <a:chExt cx="948" cy="300"/>
          </a:xfrm>
        </p:grpSpPr>
        <p:sp>
          <p:nvSpPr>
            <p:cNvPr id="229" name="Google Shape;229;g12ad33568a1_0_0"/>
            <p:cNvSpPr/>
            <p:nvPr/>
          </p:nvSpPr>
          <p:spPr>
            <a:xfrm>
              <a:off x="768" y="3312"/>
              <a:ext cx="900" cy="300"/>
            </a:xfrm>
            <a:prstGeom prst="rect">
              <a:avLst/>
            </a:prstGeom>
            <a:solidFill>
              <a:schemeClr val="accent1"/>
            </a:solidFill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endParaRPr>
            </a:p>
          </p:txBody>
        </p:sp>
        <p:sp>
          <p:nvSpPr>
            <p:cNvPr id="230" name="Google Shape;230;g12ad33568a1_0_0"/>
            <p:cNvSpPr txBox="1"/>
            <p:nvPr/>
          </p:nvSpPr>
          <p:spPr>
            <a:xfrm>
              <a:off x="720" y="3312"/>
              <a:ext cx="900" cy="3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400">
                  <a:solidFill>
                    <a:schemeClr val="dk1"/>
                  </a:solidFill>
                  <a:latin typeface="Trebuchet MS"/>
                  <a:ea typeface="Trebuchet MS"/>
                  <a:cs typeface="Trebuchet MS"/>
                  <a:sym typeface="Trebuchet MS"/>
                </a:rPr>
                <a:t>Committee Chair</a:t>
              </a:r>
              <a:endParaRPr/>
            </a:p>
          </p:txBody>
        </p:sp>
      </p:grpSp>
      <p:grpSp>
        <p:nvGrpSpPr>
          <p:cNvPr id="231" name="Google Shape;231;g12ad33568a1_0_0"/>
          <p:cNvGrpSpPr/>
          <p:nvPr/>
        </p:nvGrpSpPr>
        <p:grpSpPr>
          <a:xfrm>
            <a:off x="5867401" y="3733800"/>
            <a:ext cx="1504950" cy="476250"/>
            <a:chOff x="720" y="3312"/>
            <a:chExt cx="948" cy="300"/>
          </a:xfrm>
        </p:grpSpPr>
        <p:sp>
          <p:nvSpPr>
            <p:cNvPr id="232" name="Google Shape;232;g12ad33568a1_0_0"/>
            <p:cNvSpPr/>
            <p:nvPr/>
          </p:nvSpPr>
          <p:spPr>
            <a:xfrm>
              <a:off x="768" y="3312"/>
              <a:ext cx="900" cy="300"/>
            </a:xfrm>
            <a:prstGeom prst="rect">
              <a:avLst/>
            </a:prstGeom>
            <a:solidFill>
              <a:schemeClr val="accent1"/>
            </a:solidFill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endParaRPr>
            </a:p>
          </p:txBody>
        </p:sp>
        <p:sp>
          <p:nvSpPr>
            <p:cNvPr id="233" name="Google Shape;233;g12ad33568a1_0_0"/>
            <p:cNvSpPr txBox="1"/>
            <p:nvPr/>
          </p:nvSpPr>
          <p:spPr>
            <a:xfrm>
              <a:off x="720" y="3312"/>
              <a:ext cx="900" cy="3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400">
                  <a:solidFill>
                    <a:schemeClr val="dk1"/>
                  </a:solidFill>
                  <a:latin typeface="Trebuchet MS"/>
                  <a:ea typeface="Trebuchet MS"/>
                  <a:cs typeface="Trebuchet MS"/>
                  <a:sym typeface="Trebuchet MS"/>
                </a:rPr>
                <a:t>Officer</a:t>
              </a:r>
              <a:endParaRPr/>
            </a:p>
          </p:txBody>
        </p:sp>
      </p:grpSp>
      <p:grpSp>
        <p:nvGrpSpPr>
          <p:cNvPr id="234" name="Google Shape;234;g12ad33568a1_0_0"/>
          <p:cNvGrpSpPr/>
          <p:nvPr/>
        </p:nvGrpSpPr>
        <p:grpSpPr>
          <a:xfrm>
            <a:off x="4038601" y="3733800"/>
            <a:ext cx="1504950" cy="476250"/>
            <a:chOff x="720" y="3312"/>
            <a:chExt cx="948" cy="300"/>
          </a:xfrm>
        </p:grpSpPr>
        <p:sp>
          <p:nvSpPr>
            <p:cNvPr id="235" name="Google Shape;235;g12ad33568a1_0_0"/>
            <p:cNvSpPr/>
            <p:nvPr/>
          </p:nvSpPr>
          <p:spPr>
            <a:xfrm>
              <a:off x="768" y="3312"/>
              <a:ext cx="900" cy="300"/>
            </a:xfrm>
            <a:prstGeom prst="rect">
              <a:avLst/>
            </a:prstGeom>
            <a:solidFill>
              <a:schemeClr val="accent1"/>
            </a:solidFill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endParaRPr>
            </a:p>
          </p:txBody>
        </p:sp>
        <p:sp>
          <p:nvSpPr>
            <p:cNvPr id="236" name="Google Shape;236;g12ad33568a1_0_0"/>
            <p:cNvSpPr txBox="1"/>
            <p:nvPr/>
          </p:nvSpPr>
          <p:spPr>
            <a:xfrm>
              <a:off x="720" y="3312"/>
              <a:ext cx="900" cy="3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400">
                  <a:solidFill>
                    <a:schemeClr val="dk1"/>
                  </a:solidFill>
                  <a:latin typeface="Trebuchet MS"/>
                  <a:ea typeface="Trebuchet MS"/>
                  <a:cs typeface="Trebuchet MS"/>
                  <a:sym typeface="Trebuchet MS"/>
                </a:rPr>
                <a:t>Officer</a:t>
              </a:r>
              <a:endParaRPr/>
            </a:p>
          </p:txBody>
        </p:sp>
      </p:grpSp>
      <p:grpSp>
        <p:nvGrpSpPr>
          <p:cNvPr id="237" name="Google Shape;237;g12ad33568a1_0_0"/>
          <p:cNvGrpSpPr/>
          <p:nvPr/>
        </p:nvGrpSpPr>
        <p:grpSpPr>
          <a:xfrm>
            <a:off x="5486401" y="2590800"/>
            <a:ext cx="1504950" cy="476250"/>
            <a:chOff x="720" y="3312"/>
            <a:chExt cx="948" cy="300"/>
          </a:xfrm>
        </p:grpSpPr>
        <p:sp>
          <p:nvSpPr>
            <p:cNvPr id="238" name="Google Shape;238;g12ad33568a1_0_0"/>
            <p:cNvSpPr/>
            <p:nvPr/>
          </p:nvSpPr>
          <p:spPr>
            <a:xfrm>
              <a:off x="768" y="3312"/>
              <a:ext cx="900" cy="300"/>
            </a:xfrm>
            <a:prstGeom prst="rect">
              <a:avLst/>
            </a:prstGeom>
            <a:solidFill>
              <a:schemeClr val="accent1"/>
            </a:solidFill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endParaRPr>
            </a:p>
          </p:txBody>
        </p:sp>
        <p:sp>
          <p:nvSpPr>
            <p:cNvPr id="239" name="Google Shape;239;g12ad33568a1_0_0"/>
            <p:cNvSpPr txBox="1"/>
            <p:nvPr/>
          </p:nvSpPr>
          <p:spPr>
            <a:xfrm>
              <a:off x="720" y="3312"/>
              <a:ext cx="900" cy="3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400">
                  <a:solidFill>
                    <a:schemeClr val="dk1"/>
                  </a:solidFill>
                  <a:latin typeface="Trebuchet MS"/>
                  <a:ea typeface="Trebuchet MS"/>
                  <a:cs typeface="Trebuchet MS"/>
                  <a:sym typeface="Trebuchet MS"/>
                </a:rPr>
                <a:t>Pre-President</a:t>
              </a:r>
              <a:endParaRPr/>
            </a:p>
          </p:txBody>
        </p:sp>
      </p:grpSp>
      <p:grpSp>
        <p:nvGrpSpPr>
          <p:cNvPr id="240" name="Google Shape;240;g12ad33568a1_0_0"/>
          <p:cNvGrpSpPr/>
          <p:nvPr/>
        </p:nvGrpSpPr>
        <p:grpSpPr>
          <a:xfrm>
            <a:off x="6553201" y="1828800"/>
            <a:ext cx="1504950" cy="476250"/>
            <a:chOff x="720" y="3312"/>
            <a:chExt cx="948" cy="300"/>
          </a:xfrm>
        </p:grpSpPr>
        <p:sp>
          <p:nvSpPr>
            <p:cNvPr id="241" name="Google Shape;241;g12ad33568a1_0_0"/>
            <p:cNvSpPr/>
            <p:nvPr/>
          </p:nvSpPr>
          <p:spPr>
            <a:xfrm>
              <a:off x="768" y="3312"/>
              <a:ext cx="900" cy="300"/>
            </a:xfrm>
            <a:prstGeom prst="rect">
              <a:avLst/>
            </a:prstGeom>
            <a:solidFill>
              <a:schemeClr val="accent1"/>
            </a:solidFill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endParaRPr>
            </a:p>
          </p:txBody>
        </p:sp>
        <p:sp>
          <p:nvSpPr>
            <p:cNvPr id="242" name="Google Shape;242;g12ad33568a1_0_0"/>
            <p:cNvSpPr txBox="1"/>
            <p:nvPr/>
          </p:nvSpPr>
          <p:spPr>
            <a:xfrm>
              <a:off x="720" y="3312"/>
              <a:ext cx="900" cy="3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400">
                  <a:solidFill>
                    <a:schemeClr val="dk1"/>
                  </a:solidFill>
                  <a:latin typeface="Trebuchet MS"/>
                  <a:ea typeface="Trebuchet MS"/>
                  <a:cs typeface="Trebuchet MS"/>
                  <a:sym typeface="Trebuchet MS"/>
                </a:rPr>
                <a:t>President</a:t>
              </a:r>
              <a:endParaRPr/>
            </a:p>
          </p:txBody>
        </p:sp>
      </p:grpSp>
      <p:grpSp>
        <p:nvGrpSpPr>
          <p:cNvPr id="243" name="Google Shape;243;g12ad33568a1_0_0"/>
          <p:cNvGrpSpPr/>
          <p:nvPr/>
        </p:nvGrpSpPr>
        <p:grpSpPr>
          <a:xfrm>
            <a:off x="8077201" y="1219200"/>
            <a:ext cx="1504950" cy="476250"/>
            <a:chOff x="720" y="3312"/>
            <a:chExt cx="948" cy="300"/>
          </a:xfrm>
        </p:grpSpPr>
        <p:sp>
          <p:nvSpPr>
            <p:cNvPr id="244" name="Google Shape;244;g12ad33568a1_0_0"/>
            <p:cNvSpPr/>
            <p:nvPr/>
          </p:nvSpPr>
          <p:spPr>
            <a:xfrm>
              <a:off x="768" y="3312"/>
              <a:ext cx="900" cy="300"/>
            </a:xfrm>
            <a:prstGeom prst="rect">
              <a:avLst/>
            </a:prstGeom>
            <a:solidFill>
              <a:schemeClr val="accent1"/>
            </a:solidFill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endParaRPr>
            </a:p>
          </p:txBody>
        </p:sp>
        <p:sp>
          <p:nvSpPr>
            <p:cNvPr id="245" name="Google Shape;245;g12ad33568a1_0_0"/>
            <p:cNvSpPr txBox="1"/>
            <p:nvPr/>
          </p:nvSpPr>
          <p:spPr>
            <a:xfrm>
              <a:off x="720" y="3312"/>
              <a:ext cx="900" cy="3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400">
                  <a:solidFill>
                    <a:schemeClr val="dk1"/>
                  </a:solidFill>
                  <a:latin typeface="Trebuchet MS"/>
                  <a:ea typeface="Trebuchet MS"/>
                  <a:cs typeface="Trebuchet MS"/>
                  <a:sym typeface="Trebuchet MS"/>
                </a:rPr>
                <a:t>Past </a:t>
              </a:r>
              <a:endParaRPr/>
            </a:p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400">
                  <a:solidFill>
                    <a:schemeClr val="dk1"/>
                  </a:solidFill>
                  <a:latin typeface="Trebuchet MS"/>
                  <a:ea typeface="Trebuchet MS"/>
                  <a:cs typeface="Trebuchet MS"/>
                  <a:sym typeface="Trebuchet MS"/>
                </a:rPr>
                <a:t>President</a:t>
              </a:r>
              <a:endParaRPr/>
            </a:p>
          </p:txBody>
        </p:sp>
      </p:grpSp>
      <p:sp>
        <p:nvSpPr>
          <p:cNvPr id="246" name="Google Shape;246;g12ad33568a1_0_0"/>
          <p:cNvSpPr/>
          <p:nvPr/>
        </p:nvSpPr>
        <p:spPr>
          <a:xfrm>
            <a:off x="3581400" y="5105400"/>
            <a:ext cx="457218" cy="609606"/>
          </a:xfrm>
          <a:custGeom>
            <a:avLst/>
            <a:gdLst/>
            <a:ahLst/>
            <a:cxnLst/>
            <a:rect l="l" t="t" r="r" b="b"/>
            <a:pathLst>
              <a:path w="21600" h="21600" extrusionOk="0">
                <a:moveTo>
                  <a:pt x="15429" y="0"/>
                </a:moveTo>
                <a:lnTo>
                  <a:pt x="9257" y="7200"/>
                </a:lnTo>
                <a:lnTo>
                  <a:pt x="12343" y="7200"/>
                </a:lnTo>
                <a:lnTo>
                  <a:pt x="12343" y="14400"/>
                </a:lnTo>
                <a:lnTo>
                  <a:pt x="0" y="14400"/>
                </a:lnTo>
                <a:lnTo>
                  <a:pt x="0" y="21600"/>
                </a:lnTo>
                <a:lnTo>
                  <a:pt x="18514" y="21600"/>
                </a:lnTo>
                <a:lnTo>
                  <a:pt x="18514" y="7200"/>
                </a:lnTo>
                <a:lnTo>
                  <a:pt x="21600" y="7200"/>
                </a:lnTo>
                <a:close/>
              </a:path>
            </a:pathLst>
          </a:custGeom>
          <a:solidFill>
            <a:srgbClr val="FFCC00"/>
          </a:solidFill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247" name="Google Shape;247;g12ad33568a1_0_0"/>
          <p:cNvSpPr/>
          <p:nvPr/>
        </p:nvSpPr>
        <p:spPr>
          <a:xfrm>
            <a:off x="4495800" y="4267200"/>
            <a:ext cx="457218" cy="609606"/>
          </a:xfrm>
          <a:custGeom>
            <a:avLst/>
            <a:gdLst/>
            <a:ahLst/>
            <a:cxnLst/>
            <a:rect l="l" t="t" r="r" b="b"/>
            <a:pathLst>
              <a:path w="21600" h="21600" extrusionOk="0">
                <a:moveTo>
                  <a:pt x="15429" y="0"/>
                </a:moveTo>
                <a:lnTo>
                  <a:pt x="9257" y="7200"/>
                </a:lnTo>
                <a:lnTo>
                  <a:pt x="12343" y="7200"/>
                </a:lnTo>
                <a:lnTo>
                  <a:pt x="12343" y="14400"/>
                </a:lnTo>
                <a:lnTo>
                  <a:pt x="0" y="14400"/>
                </a:lnTo>
                <a:lnTo>
                  <a:pt x="0" y="21600"/>
                </a:lnTo>
                <a:lnTo>
                  <a:pt x="18514" y="21600"/>
                </a:lnTo>
                <a:lnTo>
                  <a:pt x="18514" y="7200"/>
                </a:lnTo>
                <a:lnTo>
                  <a:pt x="21600" y="7200"/>
                </a:lnTo>
                <a:close/>
              </a:path>
            </a:pathLst>
          </a:custGeom>
          <a:solidFill>
            <a:srgbClr val="FFCC00"/>
          </a:solidFill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248" name="Google Shape;248;g12ad33568a1_0_0"/>
          <p:cNvSpPr/>
          <p:nvPr/>
        </p:nvSpPr>
        <p:spPr>
          <a:xfrm>
            <a:off x="6781800" y="2362200"/>
            <a:ext cx="457218" cy="609606"/>
          </a:xfrm>
          <a:custGeom>
            <a:avLst/>
            <a:gdLst/>
            <a:ahLst/>
            <a:cxnLst/>
            <a:rect l="l" t="t" r="r" b="b"/>
            <a:pathLst>
              <a:path w="21600" h="21600" extrusionOk="0">
                <a:moveTo>
                  <a:pt x="15429" y="0"/>
                </a:moveTo>
                <a:lnTo>
                  <a:pt x="9257" y="7200"/>
                </a:lnTo>
                <a:lnTo>
                  <a:pt x="12343" y="7200"/>
                </a:lnTo>
                <a:lnTo>
                  <a:pt x="12343" y="14400"/>
                </a:lnTo>
                <a:lnTo>
                  <a:pt x="0" y="14400"/>
                </a:lnTo>
                <a:lnTo>
                  <a:pt x="0" y="21600"/>
                </a:lnTo>
                <a:lnTo>
                  <a:pt x="18514" y="21600"/>
                </a:lnTo>
                <a:lnTo>
                  <a:pt x="18514" y="7200"/>
                </a:lnTo>
                <a:lnTo>
                  <a:pt x="21600" y="7200"/>
                </a:lnTo>
                <a:close/>
              </a:path>
            </a:pathLst>
          </a:custGeom>
          <a:solidFill>
            <a:srgbClr val="FFCC00"/>
          </a:solidFill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249" name="Google Shape;249;g12ad33568a1_0_0"/>
          <p:cNvSpPr/>
          <p:nvPr/>
        </p:nvSpPr>
        <p:spPr>
          <a:xfrm>
            <a:off x="5334000" y="3810000"/>
            <a:ext cx="609600" cy="304800"/>
          </a:xfrm>
          <a:prstGeom prst="leftRightArrow">
            <a:avLst>
              <a:gd name="adj1" fmla="val 50000"/>
              <a:gd name="adj2" fmla="val 40000"/>
            </a:avLst>
          </a:prstGeom>
          <a:solidFill>
            <a:srgbClr val="FFCC00"/>
          </a:solidFill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250" name="Google Shape;250;g12ad33568a1_0_0"/>
          <p:cNvSpPr/>
          <p:nvPr/>
        </p:nvSpPr>
        <p:spPr>
          <a:xfrm rot="-3204817">
            <a:off x="5562613" y="3200328"/>
            <a:ext cx="533527" cy="381065"/>
          </a:xfrm>
          <a:prstGeom prst="rightArrow">
            <a:avLst>
              <a:gd name="adj1" fmla="val 50000"/>
              <a:gd name="adj2" fmla="val 35000"/>
            </a:avLst>
          </a:prstGeom>
          <a:solidFill>
            <a:srgbClr val="FFCC00"/>
          </a:solidFill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251" name="Google Shape;251;g12ad33568a1_0_0"/>
          <p:cNvSpPr/>
          <p:nvPr/>
        </p:nvSpPr>
        <p:spPr>
          <a:xfrm>
            <a:off x="7848600" y="1752600"/>
            <a:ext cx="609606" cy="457218"/>
          </a:xfrm>
          <a:custGeom>
            <a:avLst/>
            <a:gdLst/>
            <a:ahLst/>
            <a:cxnLst/>
            <a:rect l="l" t="t" r="r" b="b"/>
            <a:pathLst>
              <a:path w="21600" h="21600" extrusionOk="0">
                <a:moveTo>
                  <a:pt x="15429" y="0"/>
                </a:moveTo>
                <a:lnTo>
                  <a:pt x="9257" y="7200"/>
                </a:lnTo>
                <a:lnTo>
                  <a:pt x="12343" y="7200"/>
                </a:lnTo>
                <a:lnTo>
                  <a:pt x="12343" y="14400"/>
                </a:lnTo>
                <a:lnTo>
                  <a:pt x="0" y="14400"/>
                </a:lnTo>
                <a:lnTo>
                  <a:pt x="0" y="21600"/>
                </a:lnTo>
                <a:lnTo>
                  <a:pt x="18514" y="21600"/>
                </a:lnTo>
                <a:lnTo>
                  <a:pt x="18514" y="7200"/>
                </a:lnTo>
                <a:lnTo>
                  <a:pt x="21600" y="7200"/>
                </a:lnTo>
                <a:close/>
              </a:path>
            </a:pathLst>
          </a:custGeom>
          <a:solidFill>
            <a:srgbClr val="FFCC00"/>
          </a:solidFill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252" name="Google Shape;252;g12ad33568a1_0_0"/>
          <p:cNvSpPr txBox="1"/>
          <p:nvPr/>
        </p:nvSpPr>
        <p:spPr>
          <a:xfrm>
            <a:off x="596902" y="6488668"/>
            <a:ext cx="24258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* from Allan Kahan</a:t>
            </a:r>
            <a:endParaRPr/>
          </a:p>
        </p:txBody>
      </p:sp>
      <p:sp>
        <p:nvSpPr>
          <p:cNvPr id="253" name="Google Shape;253;g12ad33568a1_0_0"/>
          <p:cNvSpPr txBox="1"/>
          <p:nvPr/>
        </p:nvSpPr>
        <p:spPr>
          <a:xfrm>
            <a:off x="7940676" y="4479378"/>
            <a:ext cx="2232000" cy="9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Repeat for Regional and International Positions</a:t>
            </a:r>
            <a:endParaRPr/>
          </a:p>
        </p:txBody>
      </p:sp>
      <p:sp>
        <p:nvSpPr>
          <p:cNvPr id="254" name="Google Shape;254;g12ad33568a1_0_0"/>
          <p:cNvSpPr/>
          <p:nvPr/>
        </p:nvSpPr>
        <p:spPr>
          <a:xfrm rot="2409849">
            <a:off x="6955750" y="1488193"/>
            <a:ext cx="1006543" cy="5801610"/>
          </a:xfrm>
          <a:prstGeom prst="rightBrace">
            <a:avLst>
              <a:gd name="adj1" fmla="val 8333"/>
              <a:gd name="adj2" fmla="val 50000"/>
            </a:avLst>
          </a:prstGeom>
          <a:noFill/>
          <a:ln w="12700" cap="rnd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255" name="Google Shape;255;g12ad33568a1_0_0"/>
          <p:cNvSpPr txBox="1">
            <a:spLocks noGrp="1"/>
          </p:cNvSpPr>
          <p:nvPr>
            <p:ph type="sldNum" idx="12"/>
          </p:nvPr>
        </p:nvSpPr>
        <p:spPr>
          <a:xfrm>
            <a:off x="8590663" y="6041362"/>
            <a:ext cx="683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7</a:t>
            </a:fld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Google Shape;260;g12ad33568a1_0_36"/>
          <p:cNvSpPr txBox="1">
            <a:spLocks noGrp="1"/>
          </p:cNvSpPr>
          <p:nvPr>
            <p:ph type="title"/>
          </p:nvPr>
        </p:nvSpPr>
        <p:spPr>
          <a:xfrm>
            <a:off x="1828800" y="484632"/>
            <a:ext cx="8686800" cy="8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200"/>
              <a:buFont typeface="Trebuchet MS"/>
              <a:buNone/>
            </a:pPr>
            <a:r>
              <a:rPr lang="en-US" sz="3200"/>
              <a:t>Growth Ladder</a:t>
            </a:r>
            <a:endParaRPr/>
          </a:p>
        </p:txBody>
      </p:sp>
      <p:sp>
        <p:nvSpPr>
          <p:cNvPr id="261" name="Google Shape;261;g12ad33568a1_0_36"/>
          <p:cNvSpPr txBox="1">
            <a:spLocks noGrp="1"/>
          </p:cNvSpPr>
          <p:nvPr>
            <p:ph type="body" idx="1"/>
          </p:nvPr>
        </p:nvSpPr>
        <p:spPr>
          <a:xfrm>
            <a:off x="1828800" y="1554164"/>
            <a:ext cx="2590800" cy="164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20000"/>
          </a:bodyPr>
          <a:lstStyle/>
          <a:p>
            <a:pPr marL="342900" lvl="0" indent="-349758" algn="l" rtl="0">
              <a:spcBef>
                <a:spcPts val="0"/>
              </a:spcBef>
              <a:spcAft>
                <a:spcPts val="0"/>
              </a:spcAft>
              <a:buClr>
                <a:srgbClr val="73330B"/>
              </a:buClr>
              <a:buSzPts val="1440"/>
              <a:buFont typeface="Noto Sans Symbols"/>
              <a:buChar char="▪"/>
            </a:pPr>
            <a:r>
              <a:rPr lang="en-US" i="1"/>
              <a:t>Intuitive natural progression</a:t>
            </a:r>
            <a:endParaRPr/>
          </a:p>
          <a:p>
            <a:pPr marL="342900" lvl="0" indent="-349758" algn="l" rtl="0">
              <a:spcBef>
                <a:spcPts val="1000"/>
              </a:spcBef>
              <a:spcAft>
                <a:spcPts val="0"/>
              </a:spcAft>
              <a:buClr>
                <a:srgbClr val="73330B"/>
              </a:buClr>
              <a:buSzPts val="1440"/>
              <a:buFont typeface="Noto Sans Symbols"/>
              <a:buChar char="▪"/>
            </a:pPr>
            <a:r>
              <a:rPr lang="en-US" i="1"/>
              <a:t>Set expectations</a:t>
            </a:r>
            <a:endParaRPr/>
          </a:p>
          <a:p>
            <a:pPr marL="342900" lvl="0" indent="-349758" algn="l" rtl="0">
              <a:spcBef>
                <a:spcPts val="1000"/>
              </a:spcBef>
              <a:spcAft>
                <a:spcPts val="0"/>
              </a:spcAft>
              <a:buClr>
                <a:srgbClr val="73330B"/>
              </a:buClr>
              <a:buSzPts val="1440"/>
              <a:buFont typeface="Noto Sans Symbols"/>
              <a:buChar char="▪"/>
            </a:pPr>
            <a:r>
              <a:rPr lang="en-US" i="1"/>
              <a:t>Reward excellence </a:t>
            </a:r>
            <a:endParaRPr/>
          </a:p>
          <a:p>
            <a:pPr marL="342900" lvl="0" indent="-349758" algn="l" rtl="0">
              <a:spcBef>
                <a:spcPts val="1000"/>
              </a:spcBef>
              <a:spcAft>
                <a:spcPts val="0"/>
              </a:spcAft>
              <a:buClr>
                <a:srgbClr val="73330B"/>
              </a:buClr>
              <a:buSzPts val="1440"/>
              <a:buFont typeface="Noto Sans Symbols"/>
              <a:buChar char="▪"/>
            </a:pPr>
            <a:r>
              <a:rPr lang="en-US" i="1"/>
              <a:t>An honor to serve</a:t>
            </a:r>
            <a:endParaRPr/>
          </a:p>
        </p:txBody>
      </p:sp>
      <p:grpSp>
        <p:nvGrpSpPr>
          <p:cNvPr id="262" name="Google Shape;262;g12ad33568a1_0_36"/>
          <p:cNvGrpSpPr/>
          <p:nvPr/>
        </p:nvGrpSpPr>
        <p:grpSpPr>
          <a:xfrm>
            <a:off x="2286001" y="5410200"/>
            <a:ext cx="1504950" cy="476250"/>
            <a:chOff x="720" y="3312"/>
            <a:chExt cx="948" cy="300"/>
          </a:xfrm>
        </p:grpSpPr>
        <p:sp>
          <p:nvSpPr>
            <p:cNvPr id="263" name="Google Shape;263;g12ad33568a1_0_36"/>
            <p:cNvSpPr/>
            <p:nvPr/>
          </p:nvSpPr>
          <p:spPr>
            <a:xfrm>
              <a:off x="768" y="3312"/>
              <a:ext cx="900" cy="300"/>
            </a:xfrm>
            <a:prstGeom prst="rect">
              <a:avLst/>
            </a:prstGeom>
            <a:solidFill>
              <a:schemeClr val="accent1"/>
            </a:solidFill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endParaRPr>
            </a:p>
          </p:txBody>
        </p:sp>
        <p:sp>
          <p:nvSpPr>
            <p:cNvPr id="264" name="Google Shape;264;g12ad33568a1_0_36"/>
            <p:cNvSpPr txBox="1"/>
            <p:nvPr/>
          </p:nvSpPr>
          <p:spPr>
            <a:xfrm>
              <a:off x="720" y="3312"/>
              <a:ext cx="900" cy="3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400">
                  <a:solidFill>
                    <a:schemeClr val="dk1"/>
                  </a:solidFill>
                  <a:latin typeface="Trebuchet MS"/>
                  <a:ea typeface="Trebuchet MS"/>
                  <a:cs typeface="Trebuchet MS"/>
                  <a:sym typeface="Trebuchet MS"/>
                </a:rPr>
                <a:t>Committee Member</a:t>
              </a:r>
              <a:endParaRPr/>
            </a:p>
          </p:txBody>
        </p:sp>
      </p:grpSp>
      <p:grpSp>
        <p:nvGrpSpPr>
          <p:cNvPr id="265" name="Google Shape;265;g12ad33568a1_0_36"/>
          <p:cNvGrpSpPr/>
          <p:nvPr/>
        </p:nvGrpSpPr>
        <p:grpSpPr>
          <a:xfrm>
            <a:off x="3200401" y="4572000"/>
            <a:ext cx="1504950" cy="476250"/>
            <a:chOff x="720" y="3312"/>
            <a:chExt cx="948" cy="300"/>
          </a:xfrm>
        </p:grpSpPr>
        <p:sp>
          <p:nvSpPr>
            <p:cNvPr id="266" name="Google Shape;266;g12ad33568a1_0_36"/>
            <p:cNvSpPr/>
            <p:nvPr/>
          </p:nvSpPr>
          <p:spPr>
            <a:xfrm>
              <a:off x="768" y="3312"/>
              <a:ext cx="900" cy="300"/>
            </a:xfrm>
            <a:prstGeom prst="rect">
              <a:avLst/>
            </a:prstGeom>
            <a:solidFill>
              <a:schemeClr val="accent1"/>
            </a:solidFill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endParaRPr>
            </a:p>
          </p:txBody>
        </p:sp>
        <p:sp>
          <p:nvSpPr>
            <p:cNvPr id="267" name="Google Shape;267;g12ad33568a1_0_36"/>
            <p:cNvSpPr txBox="1"/>
            <p:nvPr/>
          </p:nvSpPr>
          <p:spPr>
            <a:xfrm>
              <a:off x="720" y="3312"/>
              <a:ext cx="900" cy="3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400">
                  <a:solidFill>
                    <a:schemeClr val="dk1"/>
                  </a:solidFill>
                  <a:latin typeface="Trebuchet MS"/>
                  <a:ea typeface="Trebuchet MS"/>
                  <a:cs typeface="Trebuchet MS"/>
                  <a:sym typeface="Trebuchet MS"/>
                </a:rPr>
                <a:t>Committee Chair</a:t>
              </a:r>
              <a:endParaRPr/>
            </a:p>
          </p:txBody>
        </p:sp>
      </p:grpSp>
      <p:grpSp>
        <p:nvGrpSpPr>
          <p:cNvPr id="268" name="Google Shape;268;g12ad33568a1_0_36"/>
          <p:cNvGrpSpPr/>
          <p:nvPr/>
        </p:nvGrpSpPr>
        <p:grpSpPr>
          <a:xfrm>
            <a:off x="5867401" y="3733800"/>
            <a:ext cx="1504950" cy="476250"/>
            <a:chOff x="720" y="3312"/>
            <a:chExt cx="948" cy="300"/>
          </a:xfrm>
        </p:grpSpPr>
        <p:sp>
          <p:nvSpPr>
            <p:cNvPr id="269" name="Google Shape;269;g12ad33568a1_0_36"/>
            <p:cNvSpPr/>
            <p:nvPr/>
          </p:nvSpPr>
          <p:spPr>
            <a:xfrm>
              <a:off x="768" y="3312"/>
              <a:ext cx="900" cy="300"/>
            </a:xfrm>
            <a:prstGeom prst="rect">
              <a:avLst/>
            </a:prstGeom>
            <a:solidFill>
              <a:schemeClr val="accent1"/>
            </a:solidFill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endParaRPr>
            </a:p>
          </p:txBody>
        </p:sp>
        <p:sp>
          <p:nvSpPr>
            <p:cNvPr id="270" name="Google Shape;270;g12ad33568a1_0_36"/>
            <p:cNvSpPr txBox="1"/>
            <p:nvPr/>
          </p:nvSpPr>
          <p:spPr>
            <a:xfrm>
              <a:off x="720" y="3312"/>
              <a:ext cx="900" cy="3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400">
                  <a:solidFill>
                    <a:schemeClr val="dk1"/>
                  </a:solidFill>
                  <a:latin typeface="Trebuchet MS"/>
                  <a:ea typeface="Trebuchet MS"/>
                  <a:cs typeface="Trebuchet MS"/>
                  <a:sym typeface="Trebuchet MS"/>
                </a:rPr>
                <a:t>Officer</a:t>
              </a:r>
              <a:endParaRPr/>
            </a:p>
          </p:txBody>
        </p:sp>
      </p:grpSp>
      <p:grpSp>
        <p:nvGrpSpPr>
          <p:cNvPr id="271" name="Google Shape;271;g12ad33568a1_0_36"/>
          <p:cNvGrpSpPr/>
          <p:nvPr/>
        </p:nvGrpSpPr>
        <p:grpSpPr>
          <a:xfrm>
            <a:off x="4038601" y="3733800"/>
            <a:ext cx="1504950" cy="476250"/>
            <a:chOff x="720" y="3312"/>
            <a:chExt cx="948" cy="300"/>
          </a:xfrm>
        </p:grpSpPr>
        <p:sp>
          <p:nvSpPr>
            <p:cNvPr id="272" name="Google Shape;272;g12ad33568a1_0_36"/>
            <p:cNvSpPr/>
            <p:nvPr/>
          </p:nvSpPr>
          <p:spPr>
            <a:xfrm>
              <a:off x="768" y="3312"/>
              <a:ext cx="900" cy="300"/>
            </a:xfrm>
            <a:prstGeom prst="rect">
              <a:avLst/>
            </a:prstGeom>
            <a:solidFill>
              <a:schemeClr val="accent1"/>
            </a:solidFill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endParaRPr>
            </a:p>
          </p:txBody>
        </p:sp>
        <p:sp>
          <p:nvSpPr>
            <p:cNvPr id="273" name="Google Shape;273;g12ad33568a1_0_36"/>
            <p:cNvSpPr txBox="1"/>
            <p:nvPr/>
          </p:nvSpPr>
          <p:spPr>
            <a:xfrm>
              <a:off x="720" y="3312"/>
              <a:ext cx="900" cy="3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400">
                  <a:solidFill>
                    <a:schemeClr val="dk1"/>
                  </a:solidFill>
                  <a:latin typeface="Trebuchet MS"/>
                  <a:ea typeface="Trebuchet MS"/>
                  <a:cs typeface="Trebuchet MS"/>
                  <a:sym typeface="Trebuchet MS"/>
                </a:rPr>
                <a:t>Officer</a:t>
              </a:r>
              <a:endParaRPr/>
            </a:p>
          </p:txBody>
        </p:sp>
      </p:grpSp>
      <p:grpSp>
        <p:nvGrpSpPr>
          <p:cNvPr id="274" name="Google Shape;274;g12ad33568a1_0_36"/>
          <p:cNvGrpSpPr/>
          <p:nvPr/>
        </p:nvGrpSpPr>
        <p:grpSpPr>
          <a:xfrm>
            <a:off x="5486401" y="2590800"/>
            <a:ext cx="1504950" cy="476250"/>
            <a:chOff x="720" y="3312"/>
            <a:chExt cx="948" cy="300"/>
          </a:xfrm>
        </p:grpSpPr>
        <p:sp>
          <p:nvSpPr>
            <p:cNvPr id="275" name="Google Shape;275;g12ad33568a1_0_36"/>
            <p:cNvSpPr/>
            <p:nvPr/>
          </p:nvSpPr>
          <p:spPr>
            <a:xfrm>
              <a:off x="768" y="3312"/>
              <a:ext cx="900" cy="300"/>
            </a:xfrm>
            <a:prstGeom prst="rect">
              <a:avLst/>
            </a:prstGeom>
            <a:solidFill>
              <a:schemeClr val="accent1"/>
            </a:solidFill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endParaRPr>
            </a:p>
          </p:txBody>
        </p:sp>
        <p:sp>
          <p:nvSpPr>
            <p:cNvPr id="276" name="Google Shape;276;g12ad33568a1_0_36"/>
            <p:cNvSpPr txBox="1"/>
            <p:nvPr/>
          </p:nvSpPr>
          <p:spPr>
            <a:xfrm>
              <a:off x="720" y="3312"/>
              <a:ext cx="900" cy="3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400">
                  <a:solidFill>
                    <a:schemeClr val="dk1"/>
                  </a:solidFill>
                  <a:latin typeface="Trebuchet MS"/>
                  <a:ea typeface="Trebuchet MS"/>
                  <a:cs typeface="Trebuchet MS"/>
                  <a:sym typeface="Trebuchet MS"/>
                </a:rPr>
                <a:t>Pre-President</a:t>
              </a:r>
              <a:endParaRPr/>
            </a:p>
          </p:txBody>
        </p:sp>
      </p:grpSp>
      <p:grpSp>
        <p:nvGrpSpPr>
          <p:cNvPr id="277" name="Google Shape;277;g12ad33568a1_0_36"/>
          <p:cNvGrpSpPr/>
          <p:nvPr/>
        </p:nvGrpSpPr>
        <p:grpSpPr>
          <a:xfrm>
            <a:off x="6553201" y="1828800"/>
            <a:ext cx="1504950" cy="476250"/>
            <a:chOff x="720" y="3312"/>
            <a:chExt cx="948" cy="300"/>
          </a:xfrm>
        </p:grpSpPr>
        <p:sp>
          <p:nvSpPr>
            <p:cNvPr id="278" name="Google Shape;278;g12ad33568a1_0_36"/>
            <p:cNvSpPr/>
            <p:nvPr/>
          </p:nvSpPr>
          <p:spPr>
            <a:xfrm>
              <a:off x="768" y="3312"/>
              <a:ext cx="900" cy="300"/>
            </a:xfrm>
            <a:prstGeom prst="rect">
              <a:avLst/>
            </a:prstGeom>
            <a:solidFill>
              <a:schemeClr val="accent1"/>
            </a:solidFill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endParaRPr>
            </a:p>
          </p:txBody>
        </p:sp>
        <p:sp>
          <p:nvSpPr>
            <p:cNvPr id="279" name="Google Shape;279;g12ad33568a1_0_36"/>
            <p:cNvSpPr txBox="1"/>
            <p:nvPr/>
          </p:nvSpPr>
          <p:spPr>
            <a:xfrm>
              <a:off x="720" y="3312"/>
              <a:ext cx="900" cy="3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400">
                  <a:solidFill>
                    <a:schemeClr val="dk1"/>
                  </a:solidFill>
                  <a:latin typeface="Trebuchet MS"/>
                  <a:ea typeface="Trebuchet MS"/>
                  <a:cs typeface="Trebuchet MS"/>
                  <a:sym typeface="Trebuchet MS"/>
                </a:rPr>
                <a:t>President</a:t>
              </a:r>
              <a:endParaRPr/>
            </a:p>
          </p:txBody>
        </p:sp>
      </p:grpSp>
      <p:grpSp>
        <p:nvGrpSpPr>
          <p:cNvPr id="280" name="Google Shape;280;g12ad33568a1_0_36"/>
          <p:cNvGrpSpPr/>
          <p:nvPr/>
        </p:nvGrpSpPr>
        <p:grpSpPr>
          <a:xfrm>
            <a:off x="8077201" y="1219200"/>
            <a:ext cx="1504950" cy="476250"/>
            <a:chOff x="720" y="3312"/>
            <a:chExt cx="948" cy="300"/>
          </a:xfrm>
        </p:grpSpPr>
        <p:sp>
          <p:nvSpPr>
            <p:cNvPr id="281" name="Google Shape;281;g12ad33568a1_0_36"/>
            <p:cNvSpPr/>
            <p:nvPr/>
          </p:nvSpPr>
          <p:spPr>
            <a:xfrm>
              <a:off x="768" y="3312"/>
              <a:ext cx="900" cy="300"/>
            </a:xfrm>
            <a:prstGeom prst="rect">
              <a:avLst/>
            </a:prstGeom>
            <a:solidFill>
              <a:schemeClr val="accent1"/>
            </a:solidFill>
            <a:ln w="9525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endParaRPr>
            </a:p>
          </p:txBody>
        </p:sp>
        <p:sp>
          <p:nvSpPr>
            <p:cNvPr id="282" name="Google Shape;282;g12ad33568a1_0_36"/>
            <p:cNvSpPr txBox="1"/>
            <p:nvPr/>
          </p:nvSpPr>
          <p:spPr>
            <a:xfrm>
              <a:off x="720" y="3312"/>
              <a:ext cx="900" cy="3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400">
                  <a:solidFill>
                    <a:schemeClr val="dk1"/>
                  </a:solidFill>
                  <a:latin typeface="Trebuchet MS"/>
                  <a:ea typeface="Trebuchet MS"/>
                  <a:cs typeface="Trebuchet MS"/>
                  <a:sym typeface="Trebuchet MS"/>
                </a:rPr>
                <a:t>Past </a:t>
              </a:r>
              <a:endParaRPr/>
            </a:p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400">
                  <a:solidFill>
                    <a:schemeClr val="dk1"/>
                  </a:solidFill>
                  <a:latin typeface="Trebuchet MS"/>
                  <a:ea typeface="Trebuchet MS"/>
                  <a:cs typeface="Trebuchet MS"/>
                  <a:sym typeface="Trebuchet MS"/>
                </a:rPr>
                <a:t>President</a:t>
              </a:r>
              <a:endParaRPr/>
            </a:p>
          </p:txBody>
        </p:sp>
      </p:grpSp>
      <p:sp>
        <p:nvSpPr>
          <p:cNvPr id="283" name="Google Shape;283;g12ad33568a1_0_36"/>
          <p:cNvSpPr/>
          <p:nvPr/>
        </p:nvSpPr>
        <p:spPr>
          <a:xfrm>
            <a:off x="3581400" y="5105400"/>
            <a:ext cx="457218" cy="609606"/>
          </a:xfrm>
          <a:custGeom>
            <a:avLst/>
            <a:gdLst/>
            <a:ahLst/>
            <a:cxnLst/>
            <a:rect l="l" t="t" r="r" b="b"/>
            <a:pathLst>
              <a:path w="21600" h="21600" extrusionOk="0">
                <a:moveTo>
                  <a:pt x="15429" y="0"/>
                </a:moveTo>
                <a:lnTo>
                  <a:pt x="9257" y="7200"/>
                </a:lnTo>
                <a:lnTo>
                  <a:pt x="12343" y="7200"/>
                </a:lnTo>
                <a:lnTo>
                  <a:pt x="12343" y="14400"/>
                </a:lnTo>
                <a:lnTo>
                  <a:pt x="0" y="14400"/>
                </a:lnTo>
                <a:lnTo>
                  <a:pt x="0" y="21600"/>
                </a:lnTo>
                <a:lnTo>
                  <a:pt x="18514" y="21600"/>
                </a:lnTo>
                <a:lnTo>
                  <a:pt x="18514" y="7200"/>
                </a:lnTo>
                <a:lnTo>
                  <a:pt x="21600" y="7200"/>
                </a:lnTo>
                <a:close/>
              </a:path>
            </a:pathLst>
          </a:custGeom>
          <a:solidFill>
            <a:srgbClr val="FFCC00"/>
          </a:solidFill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284" name="Google Shape;284;g12ad33568a1_0_36"/>
          <p:cNvSpPr/>
          <p:nvPr/>
        </p:nvSpPr>
        <p:spPr>
          <a:xfrm>
            <a:off x="4495800" y="4267200"/>
            <a:ext cx="457218" cy="609606"/>
          </a:xfrm>
          <a:custGeom>
            <a:avLst/>
            <a:gdLst/>
            <a:ahLst/>
            <a:cxnLst/>
            <a:rect l="l" t="t" r="r" b="b"/>
            <a:pathLst>
              <a:path w="21600" h="21600" extrusionOk="0">
                <a:moveTo>
                  <a:pt x="15429" y="0"/>
                </a:moveTo>
                <a:lnTo>
                  <a:pt x="9257" y="7200"/>
                </a:lnTo>
                <a:lnTo>
                  <a:pt x="12343" y="7200"/>
                </a:lnTo>
                <a:lnTo>
                  <a:pt x="12343" y="14400"/>
                </a:lnTo>
                <a:lnTo>
                  <a:pt x="0" y="14400"/>
                </a:lnTo>
                <a:lnTo>
                  <a:pt x="0" y="21600"/>
                </a:lnTo>
                <a:lnTo>
                  <a:pt x="18514" y="21600"/>
                </a:lnTo>
                <a:lnTo>
                  <a:pt x="18514" y="7200"/>
                </a:lnTo>
                <a:lnTo>
                  <a:pt x="21600" y="7200"/>
                </a:lnTo>
                <a:close/>
              </a:path>
            </a:pathLst>
          </a:custGeom>
          <a:solidFill>
            <a:srgbClr val="FFCC00"/>
          </a:solidFill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285" name="Google Shape;285;g12ad33568a1_0_36"/>
          <p:cNvSpPr/>
          <p:nvPr/>
        </p:nvSpPr>
        <p:spPr>
          <a:xfrm>
            <a:off x="6781800" y="2362200"/>
            <a:ext cx="457218" cy="609606"/>
          </a:xfrm>
          <a:custGeom>
            <a:avLst/>
            <a:gdLst/>
            <a:ahLst/>
            <a:cxnLst/>
            <a:rect l="l" t="t" r="r" b="b"/>
            <a:pathLst>
              <a:path w="21600" h="21600" extrusionOk="0">
                <a:moveTo>
                  <a:pt x="15429" y="0"/>
                </a:moveTo>
                <a:lnTo>
                  <a:pt x="9257" y="7200"/>
                </a:lnTo>
                <a:lnTo>
                  <a:pt x="12343" y="7200"/>
                </a:lnTo>
                <a:lnTo>
                  <a:pt x="12343" y="14400"/>
                </a:lnTo>
                <a:lnTo>
                  <a:pt x="0" y="14400"/>
                </a:lnTo>
                <a:lnTo>
                  <a:pt x="0" y="21600"/>
                </a:lnTo>
                <a:lnTo>
                  <a:pt x="18514" y="21600"/>
                </a:lnTo>
                <a:lnTo>
                  <a:pt x="18514" y="7200"/>
                </a:lnTo>
                <a:lnTo>
                  <a:pt x="21600" y="7200"/>
                </a:lnTo>
                <a:close/>
              </a:path>
            </a:pathLst>
          </a:custGeom>
          <a:solidFill>
            <a:srgbClr val="FFCC00"/>
          </a:solidFill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286" name="Google Shape;286;g12ad33568a1_0_36"/>
          <p:cNvSpPr/>
          <p:nvPr/>
        </p:nvSpPr>
        <p:spPr>
          <a:xfrm>
            <a:off x="5334000" y="3810000"/>
            <a:ext cx="609600" cy="304800"/>
          </a:xfrm>
          <a:prstGeom prst="leftRightArrow">
            <a:avLst>
              <a:gd name="adj1" fmla="val 50000"/>
              <a:gd name="adj2" fmla="val 40000"/>
            </a:avLst>
          </a:prstGeom>
          <a:solidFill>
            <a:srgbClr val="FFCC00"/>
          </a:solidFill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287" name="Google Shape;287;g12ad33568a1_0_36"/>
          <p:cNvSpPr/>
          <p:nvPr/>
        </p:nvSpPr>
        <p:spPr>
          <a:xfrm rot="-3204817">
            <a:off x="5562613" y="3200328"/>
            <a:ext cx="533527" cy="381065"/>
          </a:xfrm>
          <a:prstGeom prst="rightArrow">
            <a:avLst>
              <a:gd name="adj1" fmla="val 50000"/>
              <a:gd name="adj2" fmla="val 35000"/>
            </a:avLst>
          </a:prstGeom>
          <a:solidFill>
            <a:srgbClr val="FFCC00"/>
          </a:solidFill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288" name="Google Shape;288;g12ad33568a1_0_36"/>
          <p:cNvSpPr/>
          <p:nvPr/>
        </p:nvSpPr>
        <p:spPr>
          <a:xfrm>
            <a:off x="7848600" y="1752600"/>
            <a:ext cx="609606" cy="457218"/>
          </a:xfrm>
          <a:custGeom>
            <a:avLst/>
            <a:gdLst/>
            <a:ahLst/>
            <a:cxnLst/>
            <a:rect l="l" t="t" r="r" b="b"/>
            <a:pathLst>
              <a:path w="21600" h="21600" extrusionOk="0">
                <a:moveTo>
                  <a:pt x="15429" y="0"/>
                </a:moveTo>
                <a:lnTo>
                  <a:pt x="9257" y="7200"/>
                </a:lnTo>
                <a:lnTo>
                  <a:pt x="12343" y="7200"/>
                </a:lnTo>
                <a:lnTo>
                  <a:pt x="12343" y="14400"/>
                </a:lnTo>
                <a:lnTo>
                  <a:pt x="0" y="14400"/>
                </a:lnTo>
                <a:lnTo>
                  <a:pt x="0" y="21600"/>
                </a:lnTo>
                <a:lnTo>
                  <a:pt x="18514" y="21600"/>
                </a:lnTo>
                <a:lnTo>
                  <a:pt x="18514" y="7200"/>
                </a:lnTo>
                <a:lnTo>
                  <a:pt x="21600" y="7200"/>
                </a:lnTo>
                <a:close/>
              </a:path>
            </a:pathLst>
          </a:custGeom>
          <a:solidFill>
            <a:srgbClr val="FFCC00"/>
          </a:solidFill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289" name="Google Shape;289;g12ad33568a1_0_36"/>
          <p:cNvSpPr txBox="1"/>
          <p:nvPr/>
        </p:nvSpPr>
        <p:spPr>
          <a:xfrm>
            <a:off x="596902" y="6488668"/>
            <a:ext cx="24258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* from Allan Kahan</a:t>
            </a:r>
            <a:endParaRPr/>
          </a:p>
        </p:txBody>
      </p:sp>
      <p:sp>
        <p:nvSpPr>
          <p:cNvPr id="290" name="Google Shape;290;g12ad33568a1_0_36"/>
          <p:cNvSpPr txBox="1"/>
          <p:nvPr/>
        </p:nvSpPr>
        <p:spPr>
          <a:xfrm>
            <a:off x="7940676" y="4479378"/>
            <a:ext cx="2232000" cy="9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Repeat for Regional and International Positions</a:t>
            </a:r>
            <a:endParaRPr/>
          </a:p>
        </p:txBody>
      </p:sp>
      <p:sp>
        <p:nvSpPr>
          <p:cNvPr id="291" name="Google Shape;291;g12ad33568a1_0_36"/>
          <p:cNvSpPr/>
          <p:nvPr/>
        </p:nvSpPr>
        <p:spPr>
          <a:xfrm rot="2409849">
            <a:off x="6955750" y="1488193"/>
            <a:ext cx="1006543" cy="5801610"/>
          </a:xfrm>
          <a:prstGeom prst="rightBrace">
            <a:avLst>
              <a:gd name="adj1" fmla="val 8333"/>
              <a:gd name="adj2" fmla="val 50000"/>
            </a:avLst>
          </a:prstGeom>
          <a:noFill/>
          <a:ln w="12700" cap="rnd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292" name="Google Shape;292;g12ad33568a1_0_36"/>
          <p:cNvSpPr txBox="1">
            <a:spLocks noGrp="1"/>
          </p:cNvSpPr>
          <p:nvPr>
            <p:ph type="sldNum" idx="12"/>
          </p:nvPr>
        </p:nvSpPr>
        <p:spPr>
          <a:xfrm>
            <a:off x="8590663" y="6041362"/>
            <a:ext cx="6834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8</a:t>
            </a:fld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" name="Google Shape;297;p7"/>
          <p:cNvSpPr txBox="1"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Trebuchet MS"/>
              <a:buNone/>
            </a:pPr>
            <a:r>
              <a:rPr lang="en-US"/>
              <a:t>How do you build a leadership pipeline?</a:t>
            </a:r>
            <a:endParaRPr/>
          </a:p>
        </p:txBody>
      </p:sp>
      <p:sp>
        <p:nvSpPr>
          <p:cNvPr id="298" name="Google Shape;298;p7"/>
          <p:cNvSpPr txBox="1"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SzPts val="1440"/>
              <a:buChar char="►"/>
            </a:pPr>
            <a:r>
              <a:rPr lang="en-US"/>
              <a:t>Where does it all begin?  </a:t>
            </a:r>
            <a:endParaRPr/>
          </a:p>
          <a:p>
            <a:pPr marL="342900" lvl="0" indent="-342900" algn="l" rtl="0">
              <a:spcBef>
                <a:spcPts val="1000"/>
              </a:spcBef>
              <a:spcAft>
                <a:spcPts val="0"/>
              </a:spcAft>
              <a:buSzPts val="1440"/>
              <a:buChar char="►"/>
            </a:pPr>
            <a:r>
              <a:rPr lang="en-US"/>
              <a:t>With personal conversations.  Find out what they are passionate about.  Find out their availability?</a:t>
            </a:r>
            <a:endParaRPr/>
          </a:p>
          <a:p>
            <a:pPr marL="342900" lvl="0" indent="-342900" algn="l" rtl="0">
              <a:spcBef>
                <a:spcPts val="1000"/>
              </a:spcBef>
              <a:spcAft>
                <a:spcPts val="0"/>
              </a:spcAft>
              <a:buSzPts val="1440"/>
              <a:buChar char="►"/>
            </a:pPr>
            <a:r>
              <a:rPr lang="en-US"/>
              <a:t>Build relationships.</a:t>
            </a:r>
            <a:endParaRPr/>
          </a:p>
          <a:p>
            <a:pPr marL="342900" lvl="0" indent="-251459" algn="l" rtl="0">
              <a:spcBef>
                <a:spcPts val="1000"/>
              </a:spcBef>
              <a:spcAft>
                <a:spcPts val="0"/>
              </a:spcAft>
              <a:buSzPts val="1440"/>
              <a:buNone/>
            </a:pPr>
            <a:endParaRPr/>
          </a:p>
        </p:txBody>
      </p:sp>
      <p:sp>
        <p:nvSpPr>
          <p:cNvPr id="299" name="Google Shape;299;p7"/>
          <p:cNvSpPr txBox="1">
            <a:spLocks noGrp="1"/>
          </p:cNvSpPr>
          <p:nvPr>
            <p:ph type="sldNum" idx="12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9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rgbClr val="000000"/>
      </a:dk1>
      <a:lt1>
        <a:srgbClr val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507</Words>
  <Application>Microsoft Office PowerPoint</Application>
  <PresentationFormat>Widescreen</PresentationFormat>
  <Paragraphs>101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Noto Sans Symbols</vt:lpstr>
      <vt:lpstr>Trebuchet MS</vt:lpstr>
      <vt:lpstr>Facet</vt:lpstr>
      <vt:lpstr>Interactive Succession Planning Workshop</vt:lpstr>
      <vt:lpstr>Do you want to be a Club President for Life?</vt:lpstr>
      <vt:lpstr>What things would make it easier for you to step up to a leadership position?</vt:lpstr>
      <vt:lpstr>Leadership Database</vt:lpstr>
      <vt:lpstr>6 year plan Leadership Plan</vt:lpstr>
      <vt:lpstr>Growth Ladder</vt:lpstr>
      <vt:lpstr>Growth Ladder</vt:lpstr>
      <vt:lpstr>Growth Ladder</vt:lpstr>
      <vt:lpstr>How do you build a leadership pipeline?</vt:lpstr>
      <vt:lpstr>Triad Management </vt:lpstr>
      <vt:lpstr>When should the nominating committee be formed?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Interactive Succession Planning Workshop</dc:title>
  <dc:creator>David Singer</dc:creator>
  <cp:lastModifiedBy>Andy Alper</cp:lastModifiedBy>
  <cp:revision>1</cp:revision>
  <dcterms:created xsi:type="dcterms:W3CDTF">2017-04-30T13:15:25Z</dcterms:created>
  <dcterms:modified xsi:type="dcterms:W3CDTF">2022-08-14T23:54:35Z</dcterms:modified>
</cp:coreProperties>
</file>